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66" r:id="rId4"/>
    <p:sldId id="265" r:id="rId5"/>
    <p:sldId id="263" r:id="rId6"/>
    <p:sldId id="261" r:id="rId7"/>
    <p:sldId id="273" r:id="rId8"/>
    <p:sldId id="271" r:id="rId9"/>
    <p:sldId id="270" r:id="rId10"/>
    <p:sldId id="259" r:id="rId11"/>
    <p:sldId id="269" r:id="rId12"/>
    <p:sldId id="262" r:id="rId13"/>
    <p:sldId id="276" r:id="rId14"/>
    <p:sldId id="277" r:id="rId15"/>
    <p:sldId id="267" r:id="rId16"/>
    <p:sldId id="268" r:id="rId17"/>
    <p:sldId id="264" r:id="rId18"/>
    <p:sldId id="274" r:id="rId19"/>
    <p:sldId id="275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25407D-CEDB-42D4-2310-90100AC56075}" v="342" dt="2020-11-09T17:07:06.824"/>
    <p1510:client id="{7B16FFC8-2B5A-4A21-A621-CD57A086FE87}" v="136" dt="2020-11-09T20:14:50.907"/>
    <p1510:client id="{C604916F-6C17-41F7-81B3-780D174296E5}" v="135" dt="2020-11-09T13:51:27.297"/>
    <p1510:client id="{F1B22FCA-2DA5-EE20-1B5F-69D003291CDC}" v="746" dt="2020-11-09T16:38:05.0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6" autoAdjust="0"/>
    <p:restoredTop sz="96357" autoAdjust="0"/>
  </p:normalViewPr>
  <p:slideViewPr>
    <p:cSldViewPr snapToGrid="0">
      <p:cViewPr varScale="1">
        <p:scale>
          <a:sx n="99" d="100"/>
          <a:sy n="99" d="100"/>
        </p:scale>
        <p:origin x="102" y="324"/>
      </p:cViewPr>
      <p:guideLst/>
    </p:cSldViewPr>
  </p:slideViewPr>
  <p:outlineViewPr>
    <p:cViewPr>
      <p:scale>
        <a:sx n="33" d="100"/>
        <a:sy n="33" d="100"/>
      </p:scale>
      <p:origin x="0" y="-6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ie Glogarová" userId="3a0f48b5-801a-4e01-a1bb-ed74613fca8b" providerId="ADAL" clId="{7B16FFC8-2B5A-4A21-A621-CD57A086FE87}"/>
    <pc:docChg chg="undo custSel mod addSld delSld modSld sldOrd">
      <pc:chgData name="Lucie Glogarová" userId="3a0f48b5-801a-4e01-a1bb-ed74613fca8b" providerId="ADAL" clId="{7B16FFC8-2B5A-4A21-A621-CD57A086FE87}" dt="2020-11-09T20:14:58.863" v="2042" actId="26606"/>
      <pc:docMkLst>
        <pc:docMk/>
      </pc:docMkLst>
      <pc:sldChg chg="del">
        <pc:chgData name="Lucie Glogarová" userId="3a0f48b5-801a-4e01-a1bb-ed74613fca8b" providerId="ADAL" clId="{7B16FFC8-2B5A-4A21-A621-CD57A086FE87}" dt="2020-11-09T19:38:27.340" v="1540" actId="2696"/>
        <pc:sldMkLst>
          <pc:docMk/>
          <pc:sldMk cId="3281824608" sldId="257"/>
        </pc:sldMkLst>
      </pc:sldChg>
      <pc:sldChg chg="modSp ord">
        <pc:chgData name="Lucie Glogarová" userId="3a0f48b5-801a-4e01-a1bb-ed74613fca8b" providerId="ADAL" clId="{7B16FFC8-2B5A-4A21-A621-CD57A086FE87}" dt="2020-11-09T19:43:26.065" v="1592"/>
        <pc:sldMkLst>
          <pc:docMk/>
          <pc:sldMk cId="1661636166" sldId="259"/>
        </pc:sldMkLst>
        <pc:spChg chg="mod">
          <ac:chgData name="Lucie Glogarová" userId="3a0f48b5-801a-4e01-a1bb-ed74613fca8b" providerId="ADAL" clId="{7B16FFC8-2B5A-4A21-A621-CD57A086FE87}" dt="2020-11-09T18:04:21.033" v="107" actId="20577"/>
          <ac:spMkLst>
            <pc:docMk/>
            <pc:sldMk cId="1661636166" sldId="259"/>
            <ac:spMk id="2" creationId="{9D750C92-B4A0-4AAB-843E-FA84FA92237E}"/>
          </ac:spMkLst>
        </pc:spChg>
        <pc:spChg chg="mod">
          <ac:chgData name="Lucie Glogarová" userId="3a0f48b5-801a-4e01-a1bb-ed74613fca8b" providerId="ADAL" clId="{7B16FFC8-2B5A-4A21-A621-CD57A086FE87}" dt="2020-11-09T18:09:59.481" v="296" actId="6549"/>
          <ac:spMkLst>
            <pc:docMk/>
            <pc:sldMk cId="1661636166" sldId="259"/>
            <ac:spMk id="4" creationId="{BDD23EA9-FA52-427E-B432-59CE5F9DF276}"/>
          </ac:spMkLst>
        </pc:spChg>
      </pc:sldChg>
      <pc:sldChg chg="addSp delSp modSp ord">
        <pc:chgData name="Lucie Glogarová" userId="3a0f48b5-801a-4e01-a1bb-ed74613fca8b" providerId="ADAL" clId="{7B16FFC8-2B5A-4A21-A621-CD57A086FE87}" dt="2020-11-09T19:40:23.174" v="1554" actId="403"/>
        <pc:sldMkLst>
          <pc:docMk/>
          <pc:sldMk cId="2837510021" sldId="261"/>
        </pc:sldMkLst>
        <pc:spChg chg="mod ord">
          <ac:chgData name="Lucie Glogarová" userId="3a0f48b5-801a-4e01-a1bb-ed74613fca8b" providerId="ADAL" clId="{7B16FFC8-2B5A-4A21-A621-CD57A086FE87}" dt="2020-11-09T19:40:23.174" v="1554" actId="403"/>
          <ac:spMkLst>
            <pc:docMk/>
            <pc:sldMk cId="2837510021" sldId="261"/>
            <ac:spMk id="4" creationId="{1027473C-E45D-4805-9508-CFCAC2F8388E}"/>
          </ac:spMkLst>
        </pc:spChg>
        <pc:spChg chg="mod">
          <ac:chgData name="Lucie Glogarová" userId="3a0f48b5-801a-4e01-a1bb-ed74613fca8b" providerId="ADAL" clId="{7B16FFC8-2B5A-4A21-A621-CD57A086FE87}" dt="2020-11-09T19:39:48.862" v="1542" actId="26606"/>
          <ac:spMkLst>
            <pc:docMk/>
            <pc:sldMk cId="2837510021" sldId="261"/>
            <ac:spMk id="5" creationId="{6CF4C9C5-CE79-41E7-BB2B-9FC212CD8E7E}"/>
          </ac:spMkLst>
        </pc:spChg>
        <pc:spChg chg="del">
          <ac:chgData name="Lucie Glogarová" userId="3a0f48b5-801a-4e01-a1bb-ed74613fca8b" providerId="ADAL" clId="{7B16FFC8-2B5A-4A21-A621-CD57A086FE87}" dt="2020-11-09T19:39:48.862" v="1542" actId="26606"/>
          <ac:spMkLst>
            <pc:docMk/>
            <pc:sldMk cId="2837510021" sldId="261"/>
            <ac:spMk id="52" creationId="{A5931BE0-4B93-4D6C-878E-ACC59D6B4587}"/>
          </ac:spMkLst>
        </pc:spChg>
        <pc:spChg chg="del">
          <ac:chgData name="Lucie Glogarová" userId="3a0f48b5-801a-4e01-a1bb-ed74613fca8b" providerId="ADAL" clId="{7B16FFC8-2B5A-4A21-A621-CD57A086FE87}" dt="2020-11-09T19:39:48.862" v="1542" actId="26606"/>
          <ac:spMkLst>
            <pc:docMk/>
            <pc:sldMk cId="2837510021" sldId="261"/>
            <ac:spMk id="54" creationId="{C5D31EF7-7A67-43B2-8B5E-B4A6241B1A83}"/>
          </ac:spMkLst>
        </pc:spChg>
        <pc:spChg chg="add">
          <ac:chgData name="Lucie Glogarová" userId="3a0f48b5-801a-4e01-a1bb-ed74613fca8b" providerId="ADAL" clId="{7B16FFC8-2B5A-4A21-A621-CD57A086FE87}" dt="2020-11-09T19:39:48.862" v="1542" actId="26606"/>
          <ac:spMkLst>
            <pc:docMk/>
            <pc:sldMk cId="2837510021" sldId="261"/>
            <ac:spMk id="77" creationId="{A5931BE0-4B93-4D6C-878E-ACC59D6B4587}"/>
          </ac:spMkLst>
        </pc:spChg>
        <pc:grpChg chg="del">
          <ac:chgData name="Lucie Glogarová" userId="3a0f48b5-801a-4e01-a1bb-ed74613fca8b" providerId="ADAL" clId="{7B16FFC8-2B5A-4A21-A621-CD57A086FE87}" dt="2020-11-09T19:39:48.862" v="1542" actId="26606"/>
          <ac:grpSpMkLst>
            <pc:docMk/>
            <pc:sldMk cId="2837510021" sldId="261"/>
            <ac:grpSpMk id="46" creationId="{3BDBC526-6DCD-4FF6-8395-D8C22E46E527}"/>
          </ac:grpSpMkLst>
        </pc:grpChg>
        <pc:grpChg chg="add">
          <ac:chgData name="Lucie Glogarová" userId="3a0f48b5-801a-4e01-a1bb-ed74613fca8b" providerId="ADAL" clId="{7B16FFC8-2B5A-4A21-A621-CD57A086FE87}" dt="2020-11-09T19:39:48.862" v="1542" actId="26606"/>
          <ac:grpSpMkLst>
            <pc:docMk/>
            <pc:sldMk cId="2837510021" sldId="261"/>
            <ac:grpSpMk id="71" creationId="{3BDBC526-6DCD-4FF6-8395-D8C22E46E527}"/>
          </ac:grpSpMkLst>
        </pc:grpChg>
        <pc:picChg chg="mod">
          <ac:chgData name="Lucie Glogarová" userId="3a0f48b5-801a-4e01-a1bb-ed74613fca8b" providerId="ADAL" clId="{7B16FFC8-2B5A-4A21-A621-CD57A086FE87}" dt="2020-11-09T19:40:00.432" v="1545" actId="14100"/>
          <ac:picMkLst>
            <pc:docMk/>
            <pc:sldMk cId="2837510021" sldId="261"/>
            <ac:picMk id="19" creationId="{D38DAAD2-7C04-4FF6-BC52-BE5C4E25D1E7}"/>
          </ac:picMkLst>
        </pc:picChg>
        <pc:picChg chg="mod">
          <ac:chgData name="Lucie Glogarová" userId="3a0f48b5-801a-4e01-a1bb-ed74613fca8b" providerId="ADAL" clId="{7B16FFC8-2B5A-4A21-A621-CD57A086FE87}" dt="2020-11-09T19:40:06.160" v="1548" actId="14100"/>
          <ac:picMkLst>
            <pc:docMk/>
            <pc:sldMk cId="2837510021" sldId="261"/>
            <ac:picMk id="20" creationId="{A6CB06F7-DA89-47F6-95B4-AAB782E28E05}"/>
          </ac:picMkLst>
        </pc:picChg>
        <pc:picChg chg="add mod">
          <ac:chgData name="Lucie Glogarová" userId="3a0f48b5-801a-4e01-a1bb-ed74613fca8b" providerId="ADAL" clId="{7B16FFC8-2B5A-4A21-A621-CD57A086FE87}" dt="2020-11-09T19:40:09.520" v="1549" actId="1076"/>
          <ac:picMkLst>
            <pc:docMk/>
            <pc:sldMk cId="2837510021" sldId="261"/>
            <ac:picMk id="6146" creationId="{FC7E9682-4759-42AF-AF5C-9166FAE0DC57}"/>
          </ac:picMkLst>
        </pc:picChg>
      </pc:sldChg>
      <pc:sldChg chg="modSp ord">
        <pc:chgData name="Lucie Glogarová" userId="3a0f48b5-801a-4e01-a1bb-ed74613fca8b" providerId="ADAL" clId="{7B16FFC8-2B5A-4A21-A621-CD57A086FE87}" dt="2020-11-09T19:43:27.865" v="1593"/>
        <pc:sldMkLst>
          <pc:docMk/>
          <pc:sldMk cId="1214309782" sldId="262"/>
        </pc:sldMkLst>
        <pc:spChg chg="mod">
          <ac:chgData name="Lucie Glogarová" userId="3a0f48b5-801a-4e01-a1bb-ed74613fca8b" providerId="ADAL" clId="{7B16FFC8-2B5A-4A21-A621-CD57A086FE87}" dt="2020-11-09T18:03:47.672" v="71" actId="20577"/>
          <ac:spMkLst>
            <pc:docMk/>
            <pc:sldMk cId="1214309782" sldId="262"/>
            <ac:spMk id="2" creationId="{BABEC203-9E26-421B-8A89-BF002EED77CF}"/>
          </ac:spMkLst>
        </pc:spChg>
        <pc:spChg chg="mod">
          <ac:chgData name="Lucie Glogarová" userId="3a0f48b5-801a-4e01-a1bb-ed74613fca8b" providerId="ADAL" clId="{7B16FFC8-2B5A-4A21-A621-CD57A086FE87}" dt="2020-11-09T18:04:00.507" v="85" actId="403"/>
          <ac:spMkLst>
            <pc:docMk/>
            <pc:sldMk cId="1214309782" sldId="262"/>
            <ac:spMk id="4" creationId="{A9C5A58C-32F5-4744-8DC0-3E9F5605E794}"/>
          </ac:spMkLst>
        </pc:spChg>
      </pc:sldChg>
      <pc:sldChg chg="ord">
        <pc:chgData name="Lucie Glogarová" userId="3a0f48b5-801a-4e01-a1bb-ed74613fca8b" providerId="ADAL" clId="{7B16FFC8-2B5A-4A21-A621-CD57A086FE87}" dt="2020-11-09T17:13:45.353" v="56"/>
        <pc:sldMkLst>
          <pc:docMk/>
          <pc:sldMk cId="2338229611" sldId="265"/>
        </pc:sldMkLst>
      </pc:sldChg>
      <pc:sldChg chg="modSp">
        <pc:chgData name="Lucie Glogarová" userId="3a0f48b5-801a-4e01-a1bb-ed74613fca8b" providerId="ADAL" clId="{7B16FFC8-2B5A-4A21-A621-CD57A086FE87}" dt="2020-11-09T17:11:31.675" v="54" actId="20577"/>
        <pc:sldMkLst>
          <pc:docMk/>
          <pc:sldMk cId="1598547583" sldId="267"/>
        </pc:sldMkLst>
        <pc:spChg chg="mod">
          <ac:chgData name="Lucie Glogarová" userId="3a0f48b5-801a-4e01-a1bb-ed74613fca8b" providerId="ADAL" clId="{7B16FFC8-2B5A-4A21-A621-CD57A086FE87}" dt="2020-11-09T17:11:31.675" v="54" actId="20577"/>
          <ac:spMkLst>
            <pc:docMk/>
            <pc:sldMk cId="1598547583" sldId="267"/>
            <ac:spMk id="4" creationId="{29D8EF48-E779-43A4-86DD-6086E11FECE3}"/>
          </ac:spMkLst>
        </pc:spChg>
      </pc:sldChg>
      <pc:sldChg chg="addSp delSp modSp">
        <pc:chgData name="Lucie Glogarová" userId="3a0f48b5-801a-4e01-a1bb-ed74613fca8b" providerId="ADAL" clId="{7B16FFC8-2B5A-4A21-A621-CD57A086FE87}" dt="2020-11-09T18:51:34.968" v="530" actId="20577"/>
        <pc:sldMkLst>
          <pc:docMk/>
          <pc:sldMk cId="2765784403" sldId="268"/>
        </pc:sldMkLst>
        <pc:spChg chg="del mod">
          <ac:chgData name="Lucie Glogarová" userId="3a0f48b5-801a-4e01-a1bb-ed74613fca8b" providerId="ADAL" clId="{7B16FFC8-2B5A-4A21-A621-CD57A086FE87}" dt="2020-11-09T18:51:22.537" v="512" actId="478"/>
          <ac:spMkLst>
            <pc:docMk/>
            <pc:sldMk cId="2765784403" sldId="268"/>
            <ac:spMk id="2" creationId="{DA2B3815-75E5-4612-905B-8ECB908CFF55}"/>
          </ac:spMkLst>
        </pc:spChg>
        <pc:spChg chg="add mod">
          <ac:chgData name="Lucie Glogarová" userId="3a0f48b5-801a-4e01-a1bb-ed74613fca8b" providerId="ADAL" clId="{7B16FFC8-2B5A-4A21-A621-CD57A086FE87}" dt="2020-11-09T18:51:34.968" v="530" actId="20577"/>
          <ac:spMkLst>
            <pc:docMk/>
            <pc:sldMk cId="2765784403" sldId="268"/>
            <ac:spMk id="4" creationId="{8AD5B2AC-643E-4290-8271-CECA4DC3BA74}"/>
          </ac:spMkLst>
        </pc:spChg>
        <pc:spChg chg="del">
          <ac:chgData name="Lucie Glogarová" userId="3a0f48b5-801a-4e01-a1bb-ed74613fca8b" providerId="ADAL" clId="{7B16FFC8-2B5A-4A21-A621-CD57A086FE87}" dt="2020-11-09T18:51:14.969" v="511" actId="26606"/>
          <ac:spMkLst>
            <pc:docMk/>
            <pc:sldMk cId="2765784403" sldId="268"/>
            <ac:spMk id="11" creationId="{82184FF4-7029-4ED7-813A-192E60608764}"/>
          </ac:spMkLst>
        </pc:spChg>
        <pc:spChg chg="del">
          <ac:chgData name="Lucie Glogarová" userId="3a0f48b5-801a-4e01-a1bb-ed74613fca8b" providerId="ADAL" clId="{7B16FFC8-2B5A-4A21-A621-CD57A086FE87}" dt="2020-11-09T18:51:14.969" v="511" actId="26606"/>
          <ac:spMkLst>
            <pc:docMk/>
            <pc:sldMk cId="2765784403" sldId="268"/>
            <ac:spMk id="13" creationId="{AAA7AB09-557C-41AD-9113-FF9F68FA1035}"/>
          </ac:spMkLst>
        </pc:spChg>
        <pc:spChg chg="del">
          <ac:chgData name="Lucie Glogarová" userId="3a0f48b5-801a-4e01-a1bb-ed74613fca8b" providerId="ADAL" clId="{7B16FFC8-2B5A-4A21-A621-CD57A086FE87}" dt="2020-11-09T18:51:14.969" v="511" actId="26606"/>
          <ac:spMkLst>
            <pc:docMk/>
            <pc:sldMk cId="2765784403" sldId="268"/>
            <ac:spMk id="15" creationId="{EF99ECAA-1F11-4937-BBA6-51935AB44C9D}"/>
          </ac:spMkLst>
        </pc:spChg>
        <pc:spChg chg="del">
          <ac:chgData name="Lucie Glogarová" userId="3a0f48b5-801a-4e01-a1bb-ed74613fca8b" providerId="ADAL" clId="{7B16FFC8-2B5A-4A21-A621-CD57A086FE87}" dt="2020-11-09T18:51:14.969" v="511" actId="26606"/>
          <ac:spMkLst>
            <pc:docMk/>
            <pc:sldMk cId="2765784403" sldId="268"/>
            <ac:spMk id="29" creationId="{1DB043B4-68C6-45B9-82AC-A5800EADB8DB}"/>
          </ac:spMkLst>
        </pc:spChg>
        <pc:spChg chg="del">
          <ac:chgData name="Lucie Glogarová" userId="3a0f48b5-801a-4e01-a1bb-ed74613fca8b" providerId="ADAL" clId="{7B16FFC8-2B5A-4A21-A621-CD57A086FE87}" dt="2020-11-09T18:51:14.969" v="511" actId="26606"/>
          <ac:spMkLst>
            <pc:docMk/>
            <pc:sldMk cId="2765784403" sldId="268"/>
            <ac:spMk id="30" creationId="{AD4EA4DF-0E7C-4098-86F6-7D0ACAEFC0BF}"/>
          </ac:spMkLst>
        </pc:spChg>
        <pc:spChg chg="del">
          <ac:chgData name="Lucie Glogarová" userId="3a0f48b5-801a-4e01-a1bb-ed74613fca8b" providerId="ADAL" clId="{7B16FFC8-2B5A-4A21-A621-CD57A086FE87}" dt="2020-11-09T18:51:14.969" v="511" actId="26606"/>
          <ac:spMkLst>
            <pc:docMk/>
            <pc:sldMk cId="2765784403" sldId="268"/>
            <ac:spMk id="31" creationId="{FE05BC49-0F00-4C85-9AF5-A0CC5B39C8D2}"/>
          </ac:spMkLst>
        </pc:spChg>
        <pc:spChg chg="add">
          <ac:chgData name="Lucie Glogarová" userId="3a0f48b5-801a-4e01-a1bb-ed74613fca8b" providerId="ADAL" clId="{7B16FFC8-2B5A-4A21-A621-CD57A086FE87}" dt="2020-11-09T18:51:14.969" v="511" actId="26606"/>
          <ac:spMkLst>
            <pc:docMk/>
            <pc:sldMk cId="2765784403" sldId="268"/>
            <ac:spMk id="73" creationId="{82184FF4-7029-4ED7-813A-192E60608764}"/>
          </ac:spMkLst>
        </pc:spChg>
        <pc:spChg chg="add">
          <ac:chgData name="Lucie Glogarová" userId="3a0f48b5-801a-4e01-a1bb-ed74613fca8b" providerId="ADAL" clId="{7B16FFC8-2B5A-4A21-A621-CD57A086FE87}" dt="2020-11-09T18:51:14.969" v="511" actId="26606"/>
          <ac:spMkLst>
            <pc:docMk/>
            <pc:sldMk cId="2765784403" sldId="268"/>
            <ac:spMk id="75" creationId="{AAA7AB09-557C-41AD-9113-FF9F68FA1035}"/>
          </ac:spMkLst>
        </pc:spChg>
        <pc:spChg chg="add">
          <ac:chgData name="Lucie Glogarová" userId="3a0f48b5-801a-4e01-a1bb-ed74613fca8b" providerId="ADAL" clId="{7B16FFC8-2B5A-4A21-A621-CD57A086FE87}" dt="2020-11-09T18:51:14.969" v="511" actId="26606"/>
          <ac:spMkLst>
            <pc:docMk/>
            <pc:sldMk cId="2765784403" sldId="268"/>
            <ac:spMk id="77" creationId="{EF99ECAA-1F11-4937-BBA6-51935AB44C9D}"/>
          </ac:spMkLst>
        </pc:spChg>
        <pc:spChg chg="add">
          <ac:chgData name="Lucie Glogarová" userId="3a0f48b5-801a-4e01-a1bb-ed74613fca8b" providerId="ADAL" clId="{7B16FFC8-2B5A-4A21-A621-CD57A086FE87}" dt="2020-11-09T18:51:14.969" v="511" actId="26606"/>
          <ac:spMkLst>
            <pc:docMk/>
            <pc:sldMk cId="2765784403" sldId="268"/>
            <ac:spMk id="85" creationId="{1DB043B4-68C6-45B9-82AC-A5800EADB8DB}"/>
          </ac:spMkLst>
        </pc:spChg>
        <pc:grpChg chg="del">
          <ac:chgData name="Lucie Glogarová" userId="3a0f48b5-801a-4e01-a1bb-ed74613fca8b" providerId="ADAL" clId="{7B16FFC8-2B5A-4A21-A621-CD57A086FE87}" dt="2020-11-09T18:51:14.969" v="511" actId="26606"/>
          <ac:grpSpMkLst>
            <pc:docMk/>
            <pc:sldMk cId="2765784403" sldId="268"/>
            <ac:grpSpMk id="21" creationId="{79DE9FAB-6BBA-4CFE-B67D-77B47F01ECA4}"/>
          </ac:grpSpMkLst>
        </pc:grpChg>
        <pc:grpChg chg="add">
          <ac:chgData name="Lucie Glogarová" userId="3a0f48b5-801a-4e01-a1bb-ed74613fca8b" providerId="ADAL" clId="{7B16FFC8-2B5A-4A21-A621-CD57A086FE87}" dt="2020-11-09T18:51:14.969" v="511" actId="26606"/>
          <ac:grpSpMkLst>
            <pc:docMk/>
            <pc:sldMk cId="2765784403" sldId="268"/>
            <ac:grpSpMk id="79" creationId="{79DE9FAB-6BBA-4CFE-B67D-77B47F01ECA4}"/>
          </ac:grpSpMkLst>
        </pc:grpChg>
        <pc:picChg chg="mod ord">
          <ac:chgData name="Lucie Glogarová" userId="3a0f48b5-801a-4e01-a1bb-ed74613fca8b" providerId="ADAL" clId="{7B16FFC8-2B5A-4A21-A621-CD57A086FE87}" dt="2020-11-09T18:51:14.969" v="511" actId="26606"/>
          <ac:picMkLst>
            <pc:docMk/>
            <pc:sldMk cId="2765784403" sldId="268"/>
            <ac:picMk id="5" creationId="{EF4597D2-CB56-4230-8E70-5F911A91C000}"/>
          </ac:picMkLst>
        </pc:picChg>
        <pc:picChg chg="add mod">
          <ac:chgData name="Lucie Glogarová" userId="3a0f48b5-801a-4e01-a1bb-ed74613fca8b" providerId="ADAL" clId="{7B16FFC8-2B5A-4A21-A621-CD57A086FE87}" dt="2020-11-09T18:51:14.969" v="511" actId="26606"/>
          <ac:picMkLst>
            <pc:docMk/>
            <pc:sldMk cId="2765784403" sldId="268"/>
            <ac:picMk id="1026" creationId="{94B49FD5-2539-4583-8E56-60AD0B139599}"/>
          </ac:picMkLst>
        </pc:picChg>
        <pc:picChg chg="add mod ord">
          <ac:chgData name="Lucie Glogarová" userId="3a0f48b5-801a-4e01-a1bb-ed74613fca8b" providerId="ADAL" clId="{7B16FFC8-2B5A-4A21-A621-CD57A086FE87}" dt="2020-11-09T18:51:14.969" v="511" actId="26606"/>
          <ac:picMkLst>
            <pc:docMk/>
            <pc:sldMk cId="2765784403" sldId="268"/>
            <ac:picMk id="1028" creationId="{A169189F-1DF8-45CF-8A02-F58EAC2C0F32}"/>
          </ac:picMkLst>
        </pc:picChg>
      </pc:sldChg>
      <pc:sldChg chg="addSp delSp modSp add mod ord setBg">
        <pc:chgData name="Lucie Glogarová" userId="3a0f48b5-801a-4e01-a1bb-ed74613fca8b" providerId="ADAL" clId="{7B16FFC8-2B5A-4A21-A621-CD57A086FE87}" dt="2020-11-09T19:43:40.201" v="1595"/>
        <pc:sldMkLst>
          <pc:docMk/>
          <pc:sldMk cId="4058533742" sldId="269"/>
        </pc:sldMkLst>
        <pc:spChg chg="mod">
          <ac:chgData name="Lucie Glogarová" userId="3a0f48b5-801a-4e01-a1bb-ed74613fca8b" providerId="ADAL" clId="{7B16FFC8-2B5A-4A21-A621-CD57A086FE87}" dt="2020-11-09T18:55:34.418" v="544" actId="26606"/>
          <ac:spMkLst>
            <pc:docMk/>
            <pc:sldMk cId="4058533742" sldId="269"/>
            <ac:spMk id="2" creationId="{89DCC744-385D-4F30-BAFE-AF1DCCF01FD1}"/>
          </ac:spMkLst>
        </pc:spChg>
        <pc:spChg chg="del mod">
          <ac:chgData name="Lucie Glogarová" userId="3a0f48b5-801a-4e01-a1bb-ed74613fca8b" providerId="ADAL" clId="{7B16FFC8-2B5A-4A21-A621-CD57A086FE87}" dt="2020-11-09T18:52:24.630" v="532"/>
          <ac:spMkLst>
            <pc:docMk/>
            <pc:sldMk cId="4058533742" sldId="269"/>
            <ac:spMk id="3" creationId="{767F0E6C-467A-4A65-88A0-EC3C60776955}"/>
          </ac:spMkLst>
        </pc:spChg>
        <pc:spChg chg="mod ord">
          <ac:chgData name="Lucie Glogarová" userId="3a0f48b5-801a-4e01-a1bb-ed74613fca8b" providerId="ADAL" clId="{7B16FFC8-2B5A-4A21-A621-CD57A086FE87}" dt="2020-11-09T19:00:18.161" v="618" actId="20577"/>
          <ac:spMkLst>
            <pc:docMk/>
            <pc:sldMk cId="4058533742" sldId="269"/>
            <ac:spMk id="4" creationId="{4F312A76-8B02-4267-9305-66ED74681960}"/>
          </ac:spMkLst>
        </pc:spChg>
        <pc:spChg chg="add del mod">
          <ac:chgData name="Lucie Glogarová" userId="3a0f48b5-801a-4e01-a1bb-ed74613fca8b" providerId="ADAL" clId="{7B16FFC8-2B5A-4A21-A621-CD57A086FE87}" dt="2020-11-09T18:52:38.181" v="534"/>
          <ac:spMkLst>
            <pc:docMk/>
            <pc:sldMk cId="4058533742" sldId="269"/>
            <ac:spMk id="5" creationId="{0E776181-2E7C-4C69-B22C-C75C73466CEE}"/>
          </ac:spMkLst>
        </pc:spChg>
        <pc:spChg chg="add del">
          <ac:chgData name="Lucie Glogarová" userId="3a0f48b5-801a-4e01-a1bb-ed74613fca8b" providerId="ADAL" clId="{7B16FFC8-2B5A-4A21-A621-CD57A086FE87}" dt="2020-11-09T18:55:34.418" v="544" actId="26606"/>
          <ac:spMkLst>
            <pc:docMk/>
            <pc:sldMk cId="4058533742" sldId="269"/>
            <ac:spMk id="81" creationId="{A5931BE0-4B93-4D6C-878E-ACC59D6B4587}"/>
          </ac:spMkLst>
        </pc:spChg>
        <pc:spChg chg="add del">
          <ac:chgData name="Lucie Glogarová" userId="3a0f48b5-801a-4e01-a1bb-ed74613fca8b" providerId="ADAL" clId="{7B16FFC8-2B5A-4A21-A621-CD57A086FE87}" dt="2020-11-09T18:55:34.418" v="544" actId="26606"/>
          <ac:spMkLst>
            <pc:docMk/>
            <pc:sldMk cId="4058533742" sldId="269"/>
            <ac:spMk id="83" creationId="{C5D31EF7-7A67-43B2-8B5E-B4A6241B1A83}"/>
          </ac:spMkLst>
        </pc:spChg>
        <pc:spChg chg="add del">
          <ac:chgData name="Lucie Glogarová" userId="3a0f48b5-801a-4e01-a1bb-ed74613fca8b" providerId="ADAL" clId="{7B16FFC8-2B5A-4A21-A621-CD57A086FE87}" dt="2020-11-09T18:55:30.991" v="540" actId="26606"/>
          <ac:spMkLst>
            <pc:docMk/>
            <pc:sldMk cId="4058533742" sldId="269"/>
            <ac:spMk id="147" creationId="{A5931BE0-4B93-4D6C-878E-ACC59D6B4587}"/>
          </ac:spMkLst>
        </pc:spChg>
        <pc:spChg chg="add del">
          <ac:chgData name="Lucie Glogarová" userId="3a0f48b5-801a-4e01-a1bb-ed74613fca8b" providerId="ADAL" clId="{7B16FFC8-2B5A-4A21-A621-CD57A086FE87}" dt="2020-11-09T18:55:30.991" v="540" actId="26606"/>
          <ac:spMkLst>
            <pc:docMk/>
            <pc:sldMk cId="4058533742" sldId="269"/>
            <ac:spMk id="149" creationId="{C25C2D0C-89F2-4874-A67D-504E65834F64}"/>
          </ac:spMkLst>
        </pc:spChg>
        <pc:spChg chg="add">
          <ac:chgData name="Lucie Glogarová" userId="3a0f48b5-801a-4e01-a1bb-ed74613fca8b" providerId="ADAL" clId="{7B16FFC8-2B5A-4A21-A621-CD57A086FE87}" dt="2020-11-09T18:57:18.518" v="551" actId="26606"/>
          <ac:spMkLst>
            <pc:docMk/>
            <pc:sldMk cId="4058533742" sldId="269"/>
            <ac:spMk id="197" creationId="{A5931BE0-4B93-4D6C-878E-ACC59D6B4587}"/>
          </ac:spMkLst>
        </pc:spChg>
        <pc:spChg chg="add">
          <ac:chgData name="Lucie Glogarová" userId="3a0f48b5-801a-4e01-a1bb-ed74613fca8b" providerId="ADAL" clId="{7B16FFC8-2B5A-4A21-A621-CD57A086FE87}" dt="2020-11-09T18:57:18.518" v="551" actId="26606"/>
          <ac:spMkLst>
            <pc:docMk/>
            <pc:sldMk cId="4058533742" sldId="269"/>
            <ac:spMk id="198" creationId="{C25C2D0C-89F2-4874-A67D-504E65834F64}"/>
          </ac:spMkLst>
        </pc:spChg>
        <pc:spChg chg="add del">
          <ac:chgData name="Lucie Glogarová" userId="3a0f48b5-801a-4e01-a1bb-ed74613fca8b" providerId="ADAL" clId="{7B16FFC8-2B5A-4A21-A621-CD57A086FE87}" dt="2020-11-09T18:55:34.397" v="543" actId="26606"/>
          <ac:spMkLst>
            <pc:docMk/>
            <pc:sldMk cId="4058533742" sldId="269"/>
            <ac:spMk id="2063" creationId="{A5931BE0-4B93-4D6C-878E-ACC59D6B4587}"/>
          </ac:spMkLst>
        </pc:spChg>
        <pc:spChg chg="add del">
          <ac:chgData name="Lucie Glogarová" userId="3a0f48b5-801a-4e01-a1bb-ed74613fca8b" providerId="ADAL" clId="{7B16FFC8-2B5A-4A21-A621-CD57A086FE87}" dt="2020-11-09T18:57:18.518" v="551" actId="26606"/>
          <ac:spMkLst>
            <pc:docMk/>
            <pc:sldMk cId="4058533742" sldId="269"/>
            <ac:spMk id="2066" creationId="{A5931BE0-4B93-4D6C-878E-ACC59D6B4587}"/>
          </ac:spMkLst>
        </pc:spChg>
        <pc:spChg chg="add del">
          <ac:chgData name="Lucie Glogarová" userId="3a0f48b5-801a-4e01-a1bb-ed74613fca8b" providerId="ADAL" clId="{7B16FFC8-2B5A-4A21-A621-CD57A086FE87}" dt="2020-11-09T18:57:18.518" v="551" actId="26606"/>
          <ac:spMkLst>
            <pc:docMk/>
            <pc:sldMk cId="4058533742" sldId="269"/>
            <ac:spMk id="2067" creationId="{C25C2D0C-89F2-4874-A67D-504E65834F64}"/>
          </ac:spMkLst>
        </pc:spChg>
        <pc:grpChg chg="add del">
          <ac:chgData name="Lucie Glogarová" userId="3a0f48b5-801a-4e01-a1bb-ed74613fca8b" providerId="ADAL" clId="{7B16FFC8-2B5A-4A21-A621-CD57A086FE87}" dt="2020-11-09T18:55:34.418" v="544" actId="26606"/>
          <ac:grpSpMkLst>
            <pc:docMk/>
            <pc:sldMk cId="4058533742" sldId="269"/>
            <ac:grpSpMk id="75" creationId="{3BDBC526-6DCD-4FF6-8395-D8C22E46E527}"/>
          </ac:grpSpMkLst>
        </pc:grpChg>
        <pc:grpChg chg="add del">
          <ac:chgData name="Lucie Glogarová" userId="3a0f48b5-801a-4e01-a1bb-ed74613fca8b" providerId="ADAL" clId="{7B16FFC8-2B5A-4A21-A621-CD57A086FE87}" dt="2020-11-09T18:55:30.991" v="540" actId="26606"/>
          <ac:grpSpMkLst>
            <pc:docMk/>
            <pc:sldMk cId="4058533742" sldId="269"/>
            <ac:grpSpMk id="141" creationId="{3BDBC526-6DCD-4FF6-8395-D8C22E46E527}"/>
          </ac:grpSpMkLst>
        </pc:grpChg>
        <pc:grpChg chg="add del">
          <ac:chgData name="Lucie Glogarová" userId="3a0f48b5-801a-4e01-a1bb-ed74613fca8b" providerId="ADAL" clId="{7B16FFC8-2B5A-4A21-A621-CD57A086FE87}" dt="2020-11-09T18:55:30.991" v="540" actId="26606"/>
          <ac:grpSpMkLst>
            <pc:docMk/>
            <pc:sldMk cId="4058533742" sldId="269"/>
            <ac:grpSpMk id="151" creationId="{73FD8943-49CD-489F-AF30-D186003CB059}"/>
          </ac:grpSpMkLst>
        </pc:grpChg>
        <pc:grpChg chg="add">
          <ac:chgData name="Lucie Glogarová" userId="3a0f48b5-801a-4e01-a1bb-ed74613fca8b" providerId="ADAL" clId="{7B16FFC8-2B5A-4A21-A621-CD57A086FE87}" dt="2020-11-09T18:57:18.518" v="551" actId="26606"/>
          <ac:grpSpMkLst>
            <pc:docMk/>
            <pc:sldMk cId="4058533742" sldId="269"/>
            <ac:grpSpMk id="192" creationId="{3BDBC526-6DCD-4FF6-8395-D8C22E46E527}"/>
          </ac:grpSpMkLst>
        </pc:grpChg>
        <pc:grpChg chg="add">
          <ac:chgData name="Lucie Glogarová" userId="3a0f48b5-801a-4e01-a1bb-ed74613fca8b" providerId="ADAL" clId="{7B16FFC8-2B5A-4A21-A621-CD57A086FE87}" dt="2020-11-09T18:57:18.518" v="551" actId="26606"/>
          <ac:grpSpMkLst>
            <pc:docMk/>
            <pc:sldMk cId="4058533742" sldId="269"/>
            <ac:grpSpMk id="199" creationId="{73FD8943-49CD-489F-AF30-D186003CB059}"/>
          </ac:grpSpMkLst>
        </pc:grpChg>
        <pc:grpChg chg="add del">
          <ac:chgData name="Lucie Glogarová" userId="3a0f48b5-801a-4e01-a1bb-ed74613fca8b" providerId="ADAL" clId="{7B16FFC8-2B5A-4A21-A621-CD57A086FE87}" dt="2020-11-09T18:55:34.397" v="543" actId="26606"/>
          <ac:grpSpMkLst>
            <pc:docMk/>
            <pc:sldMk cId="4058533742" sldId="269"/>
            <ac:grpSpMk id="2058" creationId="{3BDBC526-6DCD-4FF6-8395-D8C22E46E527}"/>
          </ac:grpSpMkLst>
        </pc:grpChg>
        <pc:grpChg chg="add del">
          <ac:chgData name="Lucie Glogarová" userId="3a0f48b5-801a-4e01-a1bb-ed74613fca8b" providerId="ADAL" clId="{7B16FFC8-2B5A-4A21-A621-CD57A086FE87}" dt="2020-11-09T18:57:18.518" v="551" actId="26606"/>
          <ac:grpSpMkLst>
            <pc:docMk/>
            <pc:sldMk cId="4058533742" sldId="269"/>
            <ac:grpSpMk id="2065" creationId="{3BDBC526-6DCD-4FF6-8395-D8C22E46E527}"/>
          </ac:grpSpMkLst>
        </pc:grpChg>
        <pc:grpChg chg="add del">
          <ac:chgData name="Lucie Glogarová" userId="3a0f48b5-801a-4e01-a1bb-ed74613fca8b" providerId="ADAL" clId="{7B16FFC8-2B5A-4A21-A621-CD57A086FE87}" dt="2020-11-09T18:57:18.518" v="551" actId="26606"/>
          <ac:grpSpMkLst>
            <pc:docMk/>
            <pc:sldMk cId="4058533742" sldId="269"/>
            <ac:grpSpMk id="2068" creationId="{73FD8943-49CD-489F-AF30-D186003CB059}"/>
          </ac:grpSpMkLst>
        </pc:grpChg>
        <pc:picChg chg="add mod">
          <ac:chgData name="Lucie Glogarová" userId="3a0f48b5-801a-4e01-a1bb-ed74613fca8b" providerId="ADAL" clId="{7B16FFC8-2B5A-4A21-A621-CD57A086FE87}" dt="2020-11-09T18:57:18.518" v="551" actId="26606"/>
          <ac:picMkLst>
            <pc:docMk/>
            <pc:sldMk cId="4058533742" sldId="269"/>
            <ac:picMk id="6" creationId="{E3D32F1A-53C2-471B-BB8C-E50CB98862EE}"/>
          </ac:picMkLst>
        </pc:picChg>
        <pc:picChg chg="add del">
          <ac:chgData name="Lucie Glogarová" userId="3a0f48b5-801a-4e01-a1bb-ed74613fca8b" providerId="ADAL" clId="{7B16FFC8-2B5A-4A21-A621-CD57A086FE87}" dt="2020-11-09T18:52:27.241" v="533" actId="478"/>
          <ac:picMkLst>
            <pc:docMk/>
            <pc:sldMk cId="4058533742" sldId="269"/>
            <ac:picMk id="2050" creationId="{757DA846-B316-4213-95FC-88DEDEDDCF70}"/>
          </ac:picMkLst>
        </pc:picChg>
        <pc:picChg chg="add mod ord">
          <ac:chgData name="Lucie Glogarová" userId="3a0f48b5-801a-4e01-a1bb-ed74613fca8b" providerId="ADAL" clId="{7B16FFC8-2B5A-4A21-A621-CD57A086FE87}" dt="2020-11-09T18:57:18.518" v="551" actId="26606"/>
          <ac:picMkLst>
            <pc:docMk/>
            <pc:sldMk cId="4058533742" sldId="269"/>
            <ac:picMk id="2052" creationId="{2E87A7A9-FC97-4005-8C83-3C735DF514A7}"/>
          </ac:picMkLst>
        </pc:picChg>
        <pc:picChg chg="add mod ord">
          <ac:chgData name="Lucie Glogarová" userId="3a0f48b5-801a-4e01-a1bb-ed74613fca8b" providerId="ADAL" clId="{7B16FFC8-2B5A-4A21-A621-CD57A086FE87}" dt="2020-11-09T18:57:18.518" v="551" actId="26606"/>
          <ac:picMkLst>
            <pc:docMk/>
            <pc:sldMk cId="4058533742" sldId="269"/>
            <ac:picMk id="2054" creationId="{A350691B-EE46-432F-993D-B73B4B830C9A}"/>
          </ac:picMkLst>
        </pc:picChg>
        <pc:picChg chg="add del mod ord">
          <ac:chgData name="Lucie Glogarová" userId="3a0f48b5-801a-4e01-a1bb-ed74613fca8b" providerId="ADAL" clId="{7B16FFC8-2B5A-4A21-A621-CD57A086FE87}" dt="2020-11-09T18:56:15.095" v="549" actId="478"/>
          <ac:picMkLst>
            <pc:docMk/>
            <pc:sldMk cId="4058533742" sldId="269"/>
            <ac:picMk id="2056" creationId="{667C5389-AFE4-472B-B8D4-121A68F42AAB}"/>
          </ac:picMkLst>
        </pc:picChg>
      </pc:sldChg>
      <pc:sldChg chg="addSp delSp modSp add mod ord setBg">
        <pc:chgData name="Lucie Glogarová" userId="3a0f48b5-801a-4e01-a1bb-ed74613fca8b" providerId="ADAL" clId="{7B16FFC8-2B5A-4A21-A621-CD57A086FE87}" dt="2020-11-09T19:25:18.508" v="1229" actId="6549"/>
        <pc:sldMkLst>
          <pc:docMk/>
          <pc:sldMk cId="185090251" sldId="270"/>
        </pc:sldMkLst>
        <pc:spChg chg="mod ord">
          <ac:chgData name="Lucie Glogarová" userId="3a0f48b5-801a-4e01-a1bb-ed74613fca8b" providerId="ADAL" clId="{7B16FFC8-2B5A-4A21-A621-CD57A086FE87}" dt="2020-11-09T19:16:31.811" v="1119" actId="26606"/>
          <ac:spMkLst>
            <pc:docMk/>
            <pc:sldMk cId="185090251" sldId="270"/>
            <ac:spMk id="2" creationId="{91CBF739-2AB5-4488-A732-2162701FE108}"/>
          </ac:spMkLst>
        </pc:spChg>
        <pc:spChg chg="del">
          <ac:chgData name="Lucie Glogarová" userId="3a0f48b5-801a-4e01-a1bb-ed74613fca8b" providerId="ADAL" clId="{7B16FFC8-2B5A-4A21-A621-CD57A086FE87}" dt="2020-11-09T19:10:14.796" v="1045"/>
          <ac:spMkLst>
            <pc:docMk/>
            <pc:sldMk cId="185090251" sldId="270"/>
            <ac:spMk id="3" creationId="{49E70430-10AA-4365-9BCA-141FA8A7D18B}"/>
          </ac:spMkLst>
        </pc:spChg>
        <pc:spChg chg="del mod ord">
          <ac:chgData name="Lucie Glogarová" userId="3a0f48b5-801a-4e01-a1bb-ed74613fca8b" providerId="ADAL" clId="{7B16FFC8-2B5A-4A21-A621-CD57A086FE87}" dt="2020-11-09T19:19:23.338" v="1187" actId="478"/>
          <ac:spMkLst>
            <pc:docMk/>
            <pc:sldMk cId="185090251" sldId="270"/>
            <ac:spMk id="4" creationId="{FBE561E2-DD31-4849-8847-ABA38B1105F3}"/>
          </ac:spMkLst>
        </pc:spChg>
        <pc:spChg chg="add del mod">
          <ac:chgData name="Lucie Glogarová" userId="3a0f48b5-801a-4e01-a1bb-ed74613fca8b" providerId="ADAL" clId="{7B16FFC8-2B5A-4A21-A621-CD57A086FE87}" dt="2020-11-09T19:16:05.950" v="1102" actId="26606"/>
          <ac:spMkLst>
            <pc:docMk/>
            <pc:sldMk cId="185090251" sldId="270"/>
            <ac:spMk id="7" creationId="{8B9EB225-4DA9-47EE-A22E-15B78FB03033}"/>
          </ac:spMkLst>
        </pc:spChg>
        <pc:spChg chg="add del mod">
          <ac:chgData name="Lucie Glogarová" userId="3a0f48b5-801a-4e01-a1bb-ed74613fca8b" providerId="ADAL" clId="{7B16FFC8-2B5A-4A21-A621-CD57A086FE87}" dt="2020-11-09T19:20:02.581" v="1195" actId="478"/>
          <ac:spMkLst>
            <pc:docMk/>
            <pc:sldMk cId="185090251" sldId="270"/>
            <ac:spMk id="9" creationId="{59A97934-A898-4442-B195-04B9E6576433}"/>
          </ac:spMkLst>
        </pc:spChg>
        <pc:spChg chg="add mod">
          <ac:chgData name="Lucie Glogarová" userId="3a0f48b5-801a-4e01-a1bb-ed74613fca8b" providerId="ADAL" clId="{7B16FFC8-2B5A-4A21-A621-CD57A086FE87}" dt="2020-11-09T19:25:18.508" v="1229" actId="6549"/>
          <ac:spMkLst>
            <pc:docMk/>
            <pc:sldMk cId="185090251" sldId="270"/>
            <ac:spMk id="10" creationId="{D250AABA-3F18-4533-9A1A-AA461EB2AFAC}"/>
          </ac:spMkLst>
        </pc:spChg>
        <pc:spChg chg="add del">
          <ac:chgData name="Lucie Glogarová" userId="3a0f48b5-801a-4e01-a1bb-ed74613fca8b" providerId="ADAL" clId="{7B16FFC8-2B5A-4A21-A621-CD57A086FE87}" dt="2020-11-09T19:11:01.139" v="1052" actId="26606"/>
          <ac:spMkLst>
            <pc:docMk/>
            <pc:sldMk cId="185090251" sldId="270"/>
            <ac:spMk id="79" creationId="{A5931BE0-4B93-4D6C-878E-ACC59D6B4587}"/>
          </ac:spMkLst>
        </pc:spChg>
        <pc:spChg chg="add del">
          <ac:chgData name="Lucie Glogarová" userId="3a0f48b5-801a-4e01-a1bb-ed74613fca8b" providerId="ADAL" clId="{7B16FFC8-2B5A-4A21-A621-CD57A086FE87}" dt="2020-11-09T19:11:01.139" v="1052" actId="26606"/>
          <ac:spMkLst>
            <pc:docMk/>
            <pc:sldMk cId="185090251" sldId="270"/>
            <ac:spMk id="81" creationId="{C5D31EF7-7A67-43B2-8B5E-B4A6241B1A83}"/>
          </ac:spMkLst>
        </pc:spChg>
        <pc:spChg chg="add del">
          <ac:chgData name="Lucie Glogarová" userId="3a0f48b5-801a-4e01-a1bb-ed74613fca8b" providerId="ADAL" clId="{7B16FFC8-2B5A-4A21-A621-CD57A086FE87}" dt="2020-11-09T19:16:05.950" v="1102" actId="26606"/>
          <ac:spMkLst>
            <pc:docMk/>
            <pc:sldMk cId="185090251" sldId="270"/>
            <ac:spMk id="99" creationId="{A5931BE0-4B93-4D6C-878E-ACC59D6B4587}"/>
          </ac:spMkLst>
        </pc:spChg>
        <pc:spChg chg="add del">
          <ac:chgData name="Lucie Glogarová" userId="3a0f48b5-801a-4e01-a1bb-ed74613fca8b" providerId="ADAL" clId="{7B16FFC8-2B5A-4A21-A621-CD57A086FE87}" dt="2020-11-09T19:16:31.795" v="1118" actId="26606"/>
          <ac:spMkLst>
            <pc:docMk/>
            <pc:sldMk cId="185090251" sldId="270"/>
            <ac:spMk id="110" creationId="{A5931BE0-4B93-4D6C-878E-ACC59D6B4587}"/>
          </ac:spMkLst>
        </pc:spChg>
        <pc:spChg chg="add del">
          <ac:chgData name="Lucie Glogarová" userId="3a0f48b5-801a-4e01-a1bb-ed74613fca8b" providerId="ADAL" clId="{7B16FFC8-2B5A-4A21-A621-CD57A086FE87}" dt="2020-11-09T19:16:31.795" v="1118" actId="26606"/>
          <ac:spMkLst>
            <pc:docMk/>
            <pc:sldMk cId="185090251" sldId="270"/>
            <ac:spMk id="116" creationId="{1AC4FAA8-29F9-468B-BCFF-A8B11A2A12CF}"/>
          </ac:spMkLst>
        </pc:spChg>
        <pc:spChg chg="add del">
          <ac:chgData name="Lucie Glogarová" userId="3a0f48b5-801a-4e01-a1bb-ed74613fca8b" providerId="ADAL" clId="{7B16FFC8-2B5A-4A21-A621-CD57A086FE87}" dt="2020-11-09T19:11:01.117" v="1051" actId="26606"/>
          <ac:spMkLst>
            <pc:docMk/>
            <pc:sldMk cId="185090251" sldId="270"/>
            <ac:spMk id="145" creationId="{A5931BE0-4B93-4D6C-878E-ACC59D6B4587}"/>
          </ac:spMkLst>
        </pc:spChg>
        <pc:spChg chg="add del">
          <ac:chgData name="Lucie Glogarová" userId="3a0f48b5-801a-4e01-a1bb-ed74613fca8b" providerId="ADAL" clId="{7B16FFC8-2B5A-4A21-A621-CD57A086FE87}" dt="2020-11-09T19:13:43.880" v="1076" actId="26606"/>
          <ac:spMkLst>
            <pc:docMk/>
            <pc:sldMk cId="185090251" sldId="270"/>
            <ac:spMk id="147" creationId="{C6F6146E-6788-4AF7-A775-99E5CB71EB03}"/>
          </ac:spMkLst>
        </pc:spChg>
        <pc:spChg chg="add del">
          <ac:chgData name="Lucie Glogarová" userId="3a0f48b5-801a-4e01-a1bb-ed74613fca8b" providerId="ADAL" clId="{7B16FFC8-2B5A-4A21-A621-CD57A086FE87}" dt="2020-11-09T19:13:43.880" v="1076" actId="26606"/>
          <ac:spMkLst>
            <pc:docMk/>
            <pc:sldMk cId="185090251" sldId="270"/>
            <ac:spMk id="149" creationId="{EFB3398F-FC83-4BB4-A9BB-9224C3369675}"/>
          </ac:spMkLst>
        </pc:spChg>
        <pc:spChg chg="add del">
          <ac:chgData name="Lucie Glogarová" userId="3a0f48b5-801a-4e01-a1bb-ed74613fca8b" providerId="ADAL" clId="{7B16FFC8-2B5A-4A21-A621-CD57A086FE87}" dt="2020-11-09T19:13:43.880" v="1076" actId="26606"/>
          <ac:spMkLst>
            <pc:docMk/>
            <pc:sldMk cId="185090251" sldId="270"/>
            <ac:spMk id="151" creationId="{38B9BDAC-6C86-465B-B392-FBF5ECE775EA}"/>
          </ac:spMkLst>
        </pc:spChg>
        <pc:spChg chg="add del">
          <ac:chgData name="Lucie Glogarová" userId="3a0f48b5-801a-4e01-a1bb-ed74613fca8b" providerId="ADAL" clId="{7B16FFC8-2B5A-4A21-A621-CD57A086FE87}" dt="2020-11-09T19:13:56.877" v="1080" actId="26606"/>
          <ac:spMkLst>
            <pc:docMk/>
            <pc:sldMk cId="185090251" sldId="270"/>
            <ac:spMk id="197" creationId="{A5931BE0-4B93-4D6C-878E-ACC59D6B4587}"/>
          </ac:spMkLst>
        </pc:spChg>
        <pc:spChg chg="add del">
          <ac:chgData name="Lucie Glogarová" userId="3a0f48b5-801a-4e01-a1bb-ed74613fca8b" providerId="ADAL" clId="{7B16FFC8-2B5A-4A21-A621-CD57A086FE87}" dt="2020-11-09T19:13:56.877" v="1080" actId="26606"/>
          <ac:spMkLst>
            <pc:docMk/>
            <pc:sldMk cId="185090251" sldId="270"/>
            <ac:spMk id="198" creationId="{5D97D9DE-1C75-4CA1-AD72-00A176FCD14D}"/>
          </ac:spMkLst>
        </pc:spChg>
        <pc:spChg chg="add del">
          <ac:chgData name="Lucie Glogarová" userId="3a0f48b5-801a-4e01-a1bb-ed74613fca8b" providerId="ADAL" clId="{7B16FFC8-2B5A-4A21-A621-CD57A086FE87}" dt="2020-11-09T19:13:43.880" v="1076" actId="26606"/>
          <ac:spMkLst>
            <pc:docMk/>
            <pc:sldMk cId="185090251" sldId="270"/>
            <ac:spMk id="3085" creationId="{A5931BE0-4B93-4D6C-878E-ACC59D6B4587}"/>
          </ac:spMkLst>
        </pc:spChg>
        <pc:spChg chg="add del">
          <ac:chgData name="Lucie Glogarová" userId="3a0f48b5-801a-4e01-a1bb-ed74613fca8b" providerId="ADAL" clId="{7B16FFC8-2B5A-4A21-A621-CD57A086FE87}" dt="2020-11-09T19:14:09.504" v="1084" actId="26606"/>
          <ac:spMkLst>
            <pc:docMk/>
            <pc:sldMk cId="185090251" sldId="270"/>
            <ac:spMk id="3087" creationId="{A5931BE0-4B93-4D6C-878E-ACC59D6B4587}"/>
          </ac:spMkLst>
        </pc:spChg>
        <pc:spChg chg="add del">
          <ac:chgData name="Lucie Glogarová" userId="3a0f48b5-801a-4e01-a1bb-ed74613fca8b" providerId="ADAL" clId="{7B16FFC8-2B5A-4A21-A621-CD57A086FE87}" dt="2020-11-09T19:14:09.504" v="1084" actId="26606"/>
          <ac:spMkLst>
            <pc:docMk/>
            <pc:sldMk cId="185090251" sldId="270"/>
            <ac:spMk id="3088" creationId="{34F32A54-C851-4ADC-B81A-DEE6F5A090E5}"/>
          </ac:spMkLst>
        </pc:spChg>
        <pc:spChg chg="add del">
          <ac:chgData name="Lucie Glogarová" userId="3a0f48b5-801a-4e01-a1bb-ed74613fca8b" providerId="ADAL" clId="{7B16FFC8-2B5A-4A21-A621-CD57A086FE87}" dt="2020-11-09T19:14:22.698" v="1087" actId="26606"/>
          <ac:spMkLst>
            <pc:docMk/>
            <pc:sldMk cId="185090251" sldId="270"/>
            <ac:spMk id="3095" creationId="{A5931BE0-4B93-4D6C-878E-ACC59D6B4587}"/>
          </ac:spMkLst>
        </pc:spChg>
        <pc:spChg chg="add del">
          <ac:chgData name="Lucie Glogarová" userId="3a0f48b5-801a-4e01-a1bb-ed74613fca8b" providerId="ADAL" clId="{7B16FFC8-2B5A-4A21-A621-CD57A086FE87}" dt="2020-11-09T19:14:22.698" v="1087" actId="26606"/>
          <ac:spMkLst>
            <pc:docMk/>
            <pc:sldMk cId="185090251" sldId="270"/>
            <ac:spMk id="3096" creationId="{34F32A54-C851-4ADC-B81A-DEE6F5A090E5}"/>
          </ac:spMkLst>
        </pc:spChg>
        <pc:spChg chg="add del">
          <ac:chgData name="Lucie Glogarová" userId="3a0f48b5-801a-4e01-a1bb-ed74613fca8b" providerId="ADAL" clId="{7B16FFC8-2B5A-4A21-A621-CD57A086FE87}" dt="2020-11-09T19:16:05.932" v="1101" actId="26606"/>
          <ac:spMkLst>
            <pc:docMk/>
            <pc:sldMk cId="185090251" sldId="270"/>
            <ac:spMk id="3097" creationId="{A5931BE0-4B93-4D6C-878E-ACC59D6B4587}"/>
          </ac:spMkLst>
        </pc:spChg>
        <pc:spChg chg="add del">
          <ac:chgData name="Lucie Glogarová" userId="3a0f48b5-801a-4e01-a1bb-ed74613fca8b" providerId="ADAL" clId="{7B16FFC8-2B5A-4A21-A621-CD57A086FE87}" dt="2020-11-09T19:16:05.932" v="1101" actId="26606"/>
          <ac:spMkLst>
            <pc:docMk/>
            <pc:sldMk cId="185090251" sldId="270"/>
            <ac:spMk id="3098" creationId="{A16EB032-3F37-4641-A90D-DC9B574EBCB1}"/>
          </ac:spMkLst>
        </pc:spChg>
        <pc:spChg chg="add del">
          <ac:chgData name="Lucie Glogarová" userId="3a0f48b5-801a-4e01-a1bb-ed74613fca8b" providerId="ADAL" clId="{7B16FFC8-2B5A-4A21-A621-CD57A086FE87}" dt="2020-11-09T19:16:31.811" v="1119" actId="26606"/>
          <ac:spMkLst>
            <pc:docMk/>
            <pc:sldMk cId="185090251" sldId="270"/>
            <ac:spMk id="3105" creationId="{A5931BE0-4B93-4D6C-878E-ACC59D6B4587}"/>
          </ac:spMkLst>
        </pc:spChg>
        <pc:spChg chg="add del">
          <ac:chgData name="Lucie Glogarová" userId="3a0f48b5-801a-4e01-a1bb-ed74613fca8b" providerId="ADAL" clId="{7B16FFC8-2B5A-4A21-A621-CD57A086FE87}" dt="2020-11-09T19:16:31.811" v="1119" actId="26606"/>
          <ac:spMkLst>
            <pc:docMk/>
            <pc:sldMk cId="185090251" sldId="270"/>
            <ac:spMk id="3106" creationId="{F93F2225-A437-4D78-A51D-D6083A86B1FD}"/>
          </ac:spMkLst>
        </pc:spChg>
        <pc:spChg chg="add del">
          <ac:chgData name="Lucie Glogarová" userId="3a0f48b5-801a-4e01-a1bb-ed74613fca8b" providerId="ADAL" clId="{7B16FFC8-2B5A-4A21-A621-CD57A086FE87}" dt="2020-11-09T19:16:31.811" v="1119" actId="26606"/>
          <ac:spMkLst>
            <pc:docMk/>
            <pc:sldMk cId="185090251" sldId="270"/>
            <ac:spMk id="3107" creationId="{34F32A54-C851-4ADC-B81A-DEE6F5A090E5}"/>
          </ac:spMkLst>
        </pc:spChg>
        <pc:spChg chg="add">
          <ac:chgData name="Lucie Glogarová" userId="3a0f48b5-801a-4e01-a1bb-ed74613fca8b" providerId="ADAL" clId="{7B16FFC8-2B5A-4A21-A621-CD57A086FE87}" dt="2020-11-09T19:16:31.811" v="1119" actId="26606"/>
          <ac:spMkLst>
            <pc:docMk/>
            <pc:sldMk cId="185090251" sldId="270"/>
            <ac:spMk id="3114" creationId="{A5931BE0-4B93-4D6C-878E-ACC59D6B4587}"/>
          </ac:spMkLst>
        </pc:spChg>
        <pc:spChg chg="add">
          <ac:chgData name="Lucie Glogarová" userId="3a0f48b5-801a-4e01-a1bb-ed74613fca8b" providerId="ADAL" clId="{7B16FFC8-2B5A-4A21-A621-CD57A086FE87}" dt="2020-11-09T19:16:31.811" v="1119" actId="26606"/>
          <ac:spMkLst>
            <pc:docMk/>
            <pc:sldMk cId="185090251" sldId="270"/>
            <ac:spMk id="3115" creationId="{C5D31EF7-7A67-43B2-8B5E-B4A6241B1A83}"/>
          </ac:spMkLst>
        </pc:spChg>
        <pc:grpChg chg="add del">
          <ac:chgData name="Lucie Glogarová" userId="3a0f48b5-801a-4e01-a1bb-ed74613fca8b" providerId="ADAL" clId="{7B16FFC8-2B5A-4A21-A621-CD57A086FE87}" dt="2020-11-09T19:11:01.139" v="1052" actId="26606"/>
          <ac:grpSpMkLst>
            <pc:docMk/>
            <pc:sldMk cId="185090251" sldId="270"/>
            <ac:grpSpMk id="73" creationId="{3BDBC526-6DCD-4FF6-8395-D8C22E46E527}"/>
          </ac:grpSpMkLst>
        </pc:grpChg>
        <pc:grpChg chg="add del">
          <ac:chgData name="Lucie Glogarová" userId="3a0f48b5-801a-4e01-a1bb-ed74613fca8b" providerId="ADAL" clId="{7B16FFC8-2B5A-4A21-A621-CD57A086FE87}" dt="2020-11-09T19:16:05.950" v="1102" actId="26606"/>
          <ac:grpSpMkLst>
            <pc:docMk/>
            <pc:sldMk cId="185090251" sldId="270"/>
            <ac:grpSpMk id="93" creationId="{3BDBC526-6DCD-4FF6-8395-D8C22E46E527}"/>
          </ac:grpSpMkLst>
        </pc:grpChg>
        <pc:grpChg chg="add del">
          <ac:chgData name="Lucie Glogarová" userId="3a0f48b5-801a-4e01-a1bb-ed74613fca8b" providerId="ADAL" clId="{7B16FFC8-2B5A-4A21-A621-CD57A086FE87}" dt="2020-11-09T19:16:31.795" v="1118" actId="26606"/>
          <ac:grpSpMkLst>
            <pc:docMk/>
            <pc:sldMk cId="185090251" sldId="270"/>
            <ac:grpSpMk id="104" creationId="{3BDBC526-6DCD-4FF6-8395-D8C22E46E527}"/>
          </ac:grpSpMkLst>
        </pc:grpChg>
        <pc:grpChg chg="add del">
          <ac:chgData name="Lucie Glogarová" userId="3a0f48b5-801a-4e01-a1bb-ed74613fca8b" providerId="ADAL" clId="{7B16FFC8-2B5A-4A21-A621-CD57A086FE87}" dt="2020-11-09T19:16:31.795" v="1118" actId="26606"/>
          <ac:grpSpMkLst>
            <pc:docMk/>
            <pc:sldMk cId="185090251" sldId="270"/>
            <ac:grpSpMk id="112" creationId="{11F8F457-0192-4F9A-9EEF-D784521FAC11}"/>
          </ac:grpSpMkLst>
        </pc:grpChg>
        <pc:grpChg chg="add del">
          <ac:chgData name="Lucie Glogarová" userId="3a0f48b5-801a-4e01-a1bb-ed74613fca8b" providerId="ADAL" clId="{7B16FFC8-2B5A-4A21-A621-CD57A086FE87}" dt="2020-11-09T19:11:01.117" v="1051" actId="26606"/>
          <ac:grpSpMkLst>
            <pc:docMk/>
            <pc:sldMk cId="185090251" sldId="270"/>
            <ac:grpSpMk id="139" creationId="{3BDBC526-6DCD-4FF6-8395-D8C22E46E527}"/>
          </ac:grpSpMkLst>
        </pc:grpChg>
        <pc:grpChg chg="add del">
          <ac:chgData name="Lucie Glogarová" userId="3a0f48b5-801a-4e01-a1bb-ed74613fca8b" providerId="ADAL" clId="{7B16FFC8-2B5A-4A21-A621-CD57A086FE87}" dt="2020-11-09T19:13:56.877" v="1080" actId="26606"/>
          <ac:grpSpMkLst>
            <pc:docMk/>
            <pc:sldMk cId="185090251" sldId="270"/>
            <ac:grpSpMk id="192" creationId="{3BDBC526-6DCD-4FF6-8395-D8C22E46E527}"/>
          </ac:grpSpMkLst>
        </pc:grpChg>
        <pc:grpChg chg="add del">
          <ac:chgData name="Lucie Glogarová" userId="3a0f48b5-801a-4e01-a1bb-ed74613fca8b" providerId="ADAL" clId="{7B16FFC8-2B5A-4A21-A621-CD57A086FE87}" dt="2020-11-09T19:13:43.880" v="1076" actId="26606"/>
          <ac:grpSpMkLst>
            <pc:docMk/>
            <pc:sldMk cId="185090251" sldId="270"/>
            <ac:grpSpMk id="3080" creationId="{3BDBC526-6DCD-4FF6-8395-D8C22E46E527}"/>
          </ac:grpSpMkLst>
        </pc:grpChg>
        <pc:grpChg chg="add del">
          <ac:chgData name="Lucie Glogarová" userId="3a0f48b5-801a-4e01-a1bb-ed74613fca8b" providerId="ADAL" clId="{7B16FFC8-2B5A-4A21-A621-CD57A086FE87}" dt="2020-11-09T19:16:05.932" v="1101" actId="26606"/>
          <ac:grpSpMkLst>
            <pc:docMk/>
            <pc:sldMk cId="185090251" sldId="270"/>
            <ac:grpSpMk id="3081" creationId="{3BDBC526-6DCD-4FF6-8395-D8C22E46E527}"/>
          </ac:grpSpMkLst>
        </pc:grpChg>
        <pc:grpChg chg="add del">
          <ac:chgData name="Lucie Glogarová" userId="3a0f48b5-801a-4e01-a1bb-ed74613fca8b" providerId="ADAL" clId="{7B16FFC8-2B5A-4A21-A621-CD57A086FE87}" dt="2020-11-09T19:14:09.504" v="1084" actId="26606"/>
          <ac:grpSpMkLst>
            <pc:docMk/>
            <pc:sldMk cId="185090251" sldId="270"/>
            <ac:grpSpMk id="3086" creationId="{3BDBC526-6DCD-4FF6-8395-D8C22E46E527}"/>
          </ac:grpSpMkLst>
        </pc:grpChg>
        <pc:grpChg chg="add del">
          <ac:chgData name="Lucie Glogarová" userId="3a0f48b5-801a-4e01-a1bb-ed74613fca8b" providerId="ADAL" clId="{7B16FFC8-2B5A-4A21-A621-CD57A086FE87}" dt="2020-11-09T19:14:22.698" v="1087" actId="26606"/>
          <ac:grpSpMkLst>
            <pc:docMk/>
            <pc:sldMk cId="185090251" sldId="270"/>
            <ac:grpSpMk id="3090" creationId="{3BDBC526-6DCD-4FF6-8395-D8C22E46E527}"/>
          </ac:grpSpMkLst>
        </pc:grpChg>
        <pc:grpChg chg="add del">
          <ac:chgData name="Lucie Glogarová" userId="3a0f48b5-801a-4e01-a1bb-ed74613fca8b" providerId="ADAL" clId="{7B16FFC8-2B5A-4A21-A621-CD57A086FE87}" dt="2020-11-09T19:16:31.811" v="1119" actId="26606"/>
          <ac:grpSpMkLst>
            <pc:docMk/>
            <pc:sldMk cId="185090251" sldId="270"/>
            <ac:grpSpMk id="3100" creationId="{3BDBC526-6DCD-4FF6-8395-D8C22E46E527}"/>
          </ac:grpSpMkLst>
        </pc:grpChg>
        <pc:grpChg chg="add">
          <ac:chgData name="Lucie Glogarová" userId="3a0f48b5-801a-4e01-a1bb-ed74613fca8b" providerId="ADAL" clId="{7B16FFC8-2B5A-4A21-A621-CD57A086FE87}" dt="2020-11-09T19:16:31.811" v="1119" actId="26606"/>
          <ac:grpSpMkLst>
            <pc:docMk/>
            <pc:sldMk cId="185090251" sldId="270"/>
            <ac:grpSpMk id="3109" creationId="{3BDBC526-6DCD-4FF6-8395-D8C22E46E527}"/>
          </ac:grpSpMkLst>
        </pc:grpChg>
        <pc:picChg chg="add del mod">
          <ac:chgData name="Lucie Glogarová" userId="3a0f48b5-801a-4e01-a1bb-ed74613fca8b" providerId="ADAL" clId="{7B16FFC8-2B5A-4A21-A621-CD57A086FE87}" dt="2020-11-09T19:15:52.488" v="1099" actId="478"/>
          <ac:picMkLst>
            <pc:docMk/>
            <pc:sldMk cId="185090251" sldId="270"/>
            <ac:picMk id="5" creationId="{CF13DB9C-56D2-4A47-88D9-0F9CCDA3BF67}"/>
          </ac:picMkLst>
        </pc:picChg>
        <pc:picChg chg="add del mod">
          <ac:chgData name="Lucie Glogarová" userId="3a0f48b5-801a-4e01-a1bb-ed74613fca8b" providerId="ADAL" clId="{7B16FFC8-2B5A-4A21-A621-CD57A086FE87}" dt="2020-11-09T19:13:40.397" v="1075" actId="478"/>
          <ac:picMkLst>
            <pc:docMk/>
            <pc:sldMk cId="185090251" sldId="270"/>
            <ac:picMk id="6" creationId="{53CF93C3-C32D-4CDD-90DD-12D374C695F1}"/>
          </ac:picMkLst>
        </pc:picChg>
        <pc:picChg chg="add del mod">
          <ac:chgData name="Lucie Glogarová" userId="3a0f48b5-801a-4e01-a1bb-ed74613fca8b" providerId="ADAL" clId="{7B16FFC8-2B5A-4A21-A621-CD57A086FE87}" dt="2020-11-09T19:13:53.595" v="1079" actId="478"/>
          <ac:picMkLst>
            <pc:docMk/>
            <pc:sldMk cId="185090251" sldId="270"/>
            <ac:picMk id="39" creationId="{DBD1842B-66C3-44C8-9450-FDA20B2FCAE8}"/>
          </ac:picMkLst>
        </pc:picChg>
        <pc:picChg chg="add del">
          <ac:chgData name="Lucie Glogarová" userId="3a0f48b5-801a-4e01-a1bb-ed74613fca8b" providerId="ADAL" clId="{7B16FFC8-2B5A-4A21-A621-CD57A086FE87}" dt="2020-11-09T19:14:01.989" v="1083" actId="478"/>
          <ac:picMkLst>
            <pc:docMk/>
            <pc:sldMk cId="185090251" sldId="270"/>
            <ac:picMk id="43" creationId="{953DF6D2-7E77-45BC-9EDF-9FA80B95C7C5}"/>
          </ac:picMkLst>
        </pc:picChg>
        <pc:picChg chg="add mod ord">
          <ac:chgData name="Lucie Glogarová" userId="3a0f48b5-801a-4e01-a1bb-ed74613fca8b" providerId="ADAL" clId="{7B16FFC8-2B5A-4A21-A621-CD57A086FE87}" dt="2020-11-09T19:19:27.549" v="1188" actId="1076"/>
          <ac:picMkLst>
            <pc:docMk/>
            <pc:sldMk cId="185090251" sldId="270"/>
            <ac:picMk id="3074" creationId="{9C96D0F1-E44D-438C-8112-8A915E42D9F5}"/>
          </ac:picMkLst>
        </pc:picChg>
        <pc:picChg chg="add del mod ord">
          <ac:chgData name="Lucie Glogarová" userId="3a0f48b5-801a-4e01-a1bb-ed74613fca8b" providerId="ADAL" clId="{7B16FFC8-2B5A-4A21-A621-CD57A086FE87}" dt="2020-11-09T19:15:44.597" v="1098" actId="478"/>
          <ac:picMkLst>
            <pc:docMk/>
            <pc:sldMk cId="185090251" sldId="270"/>
            <ac:picMk id="3076" creationId="{30B7F955-C95E-4204-8CB6-05E9DF84E836}"/>
          </ac:picMkLst>
        </pc:picChg>
        <pc:picChg chg="add mod">
          <ac:chgData name="Lucie Glogarová" userId="3a0f48b5-801a-4e01-a1bb-ed74613fca8b" providerId="ADAL" clId="{7B16FFC8-2B5A-4A21-A621-CD57A086FE87}" dt="2020-11-09T19:20:25.221" v="1200" actId="1076"/>
          <ac:picMkLst>
            <pc:docMk/>
            <pc:sldMk cId="185090251" sldId="270"/>
            <ac:picMk id="3078" creationId="{01A3132B-9040-4972-AB45-909E7B365C5E}"/>
          </ac:picMkLst>
        </pc:picChg>
      </pc:sldChg>
      <pc:sldChg chg="addSp delSp modSp add mod ord setBg">
        <pc:chgData name="Lucie Glogarová" userId="3a0f48b5-801a-4e01-a1bb-ed74613fca8b" providerId="ADAL" clId="{7B16FFC8-2B5A-4A21-A621-CD57A086FE87}" dt="2020-11-09T19:22:33.397" v="1215"/>
        <pc:sldMkLst>
          <pc:docMk/>
          <pc:sldMk cId="2798688641" sldId="271"/>
        </pc:sldMkLst>
        <pc:spChg chg="mod">
          <ac:chgData name="Lucie Glogarová" userId="3a0f48b5-801a-4e01-a1bb-ed74613fca8b" providerId="ADAL" clId="{7B16FFC8-2B5A-4A21-A621-CD57A086FE87}" dt="2020-11-09T19:18:26.262" v="1174" actId="26606"/>
          <ac:spMkLst>
            <pc:docMk/>
            <pc:sldMk cId="2798688641" sldId="271"/>
            <ac:spMk id="2" creationId="{C3EF909D-A268-4814-8210-BA384378AE10}"/>
          </ac:spMkLst>
        </pc:spChg>
        <pc:spChg chg="del">
          <ac:chgData name="Lucie Glogarová" userId="3a0f48b5-801a-4e01-a1bb-ed74613fca8b" providerId="ADAL" clId="{7B16FFC8-2B5A-4A21-A621-CD57A086FE87}" dt="2020-11-09T19:14:44.019" v="1091"/>
          <ac:spMkLst>
            <pc:docMk/>
            <pc:sldMk cId="2798688641" sldId="271"/>
            <ac:spMk id="3" creationId="{673BCEB1-4EC6-4F74-8422-3B3CF6FBD0B8}"/>
          </ac:spMkLst>
        </pc:spChg>
        <pc:spChg chg="mod ord">
          <ac:chgData name="Lucie Glogarová" userId="3a0f48b5-801a-4e01-a1bb-ed74613fca8b" providerId="ADAL" clId="{7B16FFC8-2B5A-4A21-A621-CD57A086FE87}" dt="2020-11-09T19:22:24.055" v="1214" actId="20577"/>
          <ac:spMkLst>
            <pc:docMk/>
            <pc:sldMk cId="2798688641" sldId="271"/>
            <ac:spMk id="4" creationId="{CB348DC3-D322-4A88-B1E9-954D31A5E243}"/>
          </ac:spMkLst>
        </pc:spChg>
        <pc:spChg chg="add">
          <ac:chgData name="Lucie Glogarová" userId="3a0f48b5-801a-4e01-a1bb-ed74613fca8b" providerId="ADAL" clId="{7B16FFC8-2B5A-4A21-A621-CD57A086FE87}" dt="2020-11-09T19:18:26.262" v="1174" actId="26606"/>
          <ac:spMkLst>
            <pc:docMk/>
            <pc:sldMk cId="2798688641" sldId="271"/>
            <ac:spMk id="17" creationId="{A5931BE0-4B93-4D6C-878E-ACC59D6B4587}"/>
          </ac:spMkLst>
        </pc:spChg>
        <pc:spChg chg="add">
          <ac:chgData name="Lucie Glogarová" userId="3a0f48b5-801a-4e01-a1bb-ed74613fca8b" providerId="ADAL" clId="{7B16FFC8-2B5A-4A21-A621-CD57A086FE87}" dt="2020-11-09T19:18:26.262" v="1174" actId="26606"/>
          <ac:spMkLst>
            <pc:docMk/>
            <pc:sldMk cId="2798688641" sldId="271"/>
            <ac:spMk id="19" creationId="{C5D31EF7-7A67-43B2-8B5E-B4A6241B1A83}"/>
          </ac:spMkLst>
        </pc:spChg>
        <pc:grpChg chg="add">
          <ac:chgData name="Lucie Glogarová" userId="3a0f48b5-801a-4e01-a1bb-ed74613fca8b" providerId="ADAL" clId="{7B16FFC8-2B5A-4A21-A621-CD57A086FE87}" dt="2020-11-09T19:18:26.262" v="1174" actId="26606"/>
          <ac:grpSpMkLst>
            <pc:docMk/>
            <pc:sldMk cId="2798688641" sldId="271"/>
            <ac:grpSpMk id="11" creationId="{3BDBC526-6DCD-4FF6-8395-D8C22E46E527}"/>
          </ac:grpSpMkLst>
        </pc:grpChg>
        <pc:picChg chg="add mod">
          <ac:chgData name="Lucie Glogarová" userId="3a0f48b5-801a-4e01-a1bb-ed74613fca8b" providerId="ADAL" clId="{7B16FFC8-2B5A-4A21-A621-CD57A086FE87}" dt="2020-11-09T19:18:26.262" v="1174" actId="26606"/>
          <ac:picMkLst>
            <pc:docMk/>
            <pc:sldMk cId="2798688641" sldId="271"/>
            <ac:picMk id="5" creationId="{8ACCF23B-2C7C-45A7-82DA-B5CFA77A7DC8}"/>
          </ac:picMkLst>
        </pc:picChg>
        <pc:picChg chg="add mod">
          <ac:chgData name="Lucie Glogarová" userId="3a0f48b5-801a-4e01-a1bb-ed74613fca8b" providerId="ADAL" clId="{7B16FFC8-2B5A-4A21-A621-CD57A086FE87}" dt="2020-11-09T19:18:26.262" v="1174" actId="26606"/>
          <ac:picMkLst>
            <pc:docMk/>
            <pc:sldMk cId="2798688641" sldId="271"/>
            <ac:picMk id="6" creationId="{9CB60FF1-52EB-4B5D-90CE-E28351F87F32}"/>
          </ac:picMkLst>
        </pc:picChg>
        <pc:picChg chg="add del">
          <ac:chgData name="Lucie Glogarová" userId="3a0f48b5-801a-4e01-a1bb-ed74613fca8b" providerId="ADAL" clId="{7B16FFC8-2B5A-4A21-A621-CD57A086FE87}" dt="2020-11-09T19:17:55.078" v="1140" actId="478"/>
          <ac:picMkLst>
            <pc:docMk/>
            <pc:sldMk cId="2798688641" sldId="271"/>
            <ac:picMk id="7" creationId="{5BB4DAAA-CCCF-496D-8EC0-2F7FA8D7EC56}"/>
          </ac:picMkLst>
        </pc:picChg>
        <pc:picChg chg="add del">
          <ac:chgData name="Lucie Glogarová" userId="3a0f48b5-801a-4e01-a1bb-ed74613fca8b" providerId="ADAL" clId="{7B16FFC8-2B5A-4A21-A621-CD57A086FE87}" dt="2020-11-09T19:17:54.069" v="1139" actId="478"/>
          <ac:picMkLst>
            <pc:docMk/>
            <pc:sldMk cId="2798688641" sldId="271"/>
            <ac:picMk id="8" creationId="{1731B415-9594-4E56-9969-55A6CF913A0F}"/>
          </ac:picMkLst>
        </pc:picChg>
        <pc:picChg chg="add del">
          <ac:chgData name="Lucie Glogarová" userId="3a0f48b5-801a-4e01-a1bb-ed74613fca8b" providerId="ADAL" clId="{7B16FFC8-2B5A-4A21-A621-CD57A086FE87}" dt="2020-11-09T19:15:19.445" v="1096" actId="478"/>
          <ac:picMkLst>
            <pc:docMk/>
            <pc:sldMk cId="2798688641" sldId="271"/>
            <ac:picMk id="9" creationId="{8DC55102-EDB0-42BB-8E78-91AE2AE54482}"/>
          </ac:picMkLst>
        </pc:picChg>
      </pc:sldChg>
      <pc:sldChg chg="addSp delSp modSp add del">
        <pc:chgData name="Lucie Glogarová" userId="3a0f48b5-801a-4e01-a1bb-ed74613fca8b" providerId="ADAL" clId="{7B16FFC8-2B5A-4A21-A621-CD57A086FE87}" dt="2020-11-09T19:32:58.531" v="1292" actId="2696"/>
        <pc:sldMkLst>
          <pc:docMk/>
          <pc:sldMk cId="8833411" sldId="272"/>
        </pc:sldMkLst>
        <pc:spChg chg="mod">
          <ac:chgData name="Lucie Glogarová" userId="3a0f48b5-801a-4e01-a1bb-ed74613fca8b" providerId="ADAL" clId="{7B16FFC8-2B5A-4A21-A621-CD57A086FE87}" dt="2020-11-09T19:25:55.036" v="1242" actId="20577"/>
          <ac:spMkLst>
            <pc:docMk/>
            <pc:sldMk cId="8833411" sldId="272"/>
            <ac:spMk id="2" creationId="{12933380-7DE9-4639-A25B-43352AE19052}"/>
          </ac:spMkLst>
        </pc:spChg>
        <pc:spChg chg="del">
          <ac:chgData name="Lucie Glogarová" userId="3a0f48b5-801a-4e01-a1bb-ed74613fca8b" providerId="ADAL" clId="{7B16FFC8-2B5A-4A21-A621-CD57A086FE87}" dt="2020-11-09T19:29:50.327" v="1280"/>
          <ac:spMkLst>
            <pc:docMk/>
            <pc:sldMk cId="8833411" sldId="272"/>
            <ac:spMk id="3" creationId="{5A05754F-FA45-4154-A815-3C2DC11E3B58}"/>
          </ac:spMkLst>
        </pc:spChg>
        <pc:spChg chg="mod">
          <ac:chgData name="Lucie Glogarová" userId="3a0f48b5-801a-4e01-a1bb-ed74613fca8b" providerId="ADAL" clId="{7B16FFC8-2B5A-4A21-A621-CD57A086FE87}" dt="2020-11-09T19:27:29.524" v="1278" actId="20577"/>
          <ac:spMkLst>
            <pc:docMk/>
            <pc:sldMk cId="8833411" sldId="272"/>
            <ac:spMk id="4" creationId="{C79AC2ED-00CE-4775-975B-49A9F1310E5D}"/>
          </ac:spMkLst>
        </pc:spChg>
        <pc:spChg chg="add mod">
          <ac:chgData name="Lucie Glogarová" userId="3a0f48b5-801a-4e01-a1bb-ed74613fca8b" providerId="ADAL" clId="{7B16FFC8-2B5A-4A21-A621-CD57A086FE87}" dt="2020-11-09T19:29:50.327" v="1280"/>
          <ac:spMkLst>
            <pc:docMk/>
            <pc:sldMk cId="8833411" sldId="272"/>
            <ac:spMk id="5" creationId="{5EFDD866-FE41-4FB7-9140-5AF9240A5913}"/>
          </ac:spMkLst>
        </pc:spChg>
        <pc:picChg chg="add del mod">
          <ac:chgData name="Lucie Glogarová" userId="3a0f48b5-801a-4e01-a1bb-ed74613fca8b" providerId="ADAL" clId="{7B16FFC8-2B5A-4A21-A621-CD57A086FE87}" dt="2020-11-09T19:32:53.665" v="1291" actId="478"/>
          <ac:picMkLst>
            <pc:docMk/>
            <pc:sldMk cId="8833411" sldId="272"/>
            <ac:picMk id="4098" creationId="{95822D48-0F70-4CDC-B035-8743BF208EA0}"/>
          </ac:picMkLst>
        </pc:picChg>
      </pc:sldChg>
      <pc:sldChg chg="addSp delSp modSp add mod ord setBg">
        <pc:chgData name="Lucie Glogarová" userId="3a0f48b5-801a-4e01-a1bb-ed74613fca8b" providerId="ADAL" clId="{7B16FFC8-2B5A-4A21-A621-CD57A086FE87}" dt="2020-11-09T19:33:03.795" v="1293"/>
        <pc:sldMkLst>
          <pc:docMk/>
          <pc:sldMk cId="1678821131" sldId="273"/>
        </pc:sldMkLst>
        <pc:spChg chg="mod">
          <ac:chgData name="Lucie Glogarová" userId="3a0f48b5-801a-4e01-a1bb-ed74613fca8b" providerId="ADAL" clId="{7B16FFC8-2B5A-4A21-A621-CD57A086FE87}" dt="2020-11-09T19:32:33.691" v="1290" actId="26606"/>
          <ac:spMkLst>
            <pc:docMk/>
            <pc:sldMk cId="1678821131" sldId="273"/>
            <ac:spMk id="2" creationId="{F1377872-5108-43F7-AC05-CF00EB61062E}"/>
          </ac:spMkLst>
        </pc:spChg>
        <pc:spChg chg="del">
          <ac:chgData name="Lucie Glogarová" userId="3a0f48b5-801a-4e01-a1bb-ed74613fca8b" providerId="ADAL" clId="{7B16FFC8-2B5A-4A21-A621-CD57A086FE87}" dt="2020-11-09T19:31:23.015" v="1284"/>
          <ac:spMkLst>
            <pc:docMk/>
            <pc:sldMk cId="1678821131" sldId="273"/>
            <ac:spMk id="3" creationId="{50ECF16A-0658-46A5-B54F-E07697C669B2}"/>
          </ac:spMkLst>
        </pc:spChg>
        <pc:spChg chg="mod ord">
          <ac:chgData name="Lucie Glogarová" userId="3a0f48b5-801a-4e01-a1bb-ed74613fca8b" providerId="ADAL" clId="{7B16FFC8-2B5A-4A21-A621-CD57A086FE87}" dt="2020-11-09T19:32:33.691" v="1290" actId="26606"/>
          <ac:spMkLst>
            <pc:docMk/>
            <pc:sldMk cId="1678821131" sldId="273"/>
            <ac:spMk id="4" creationId="{0012ECAD-D323-424C-AC2F-3B85E83731AF}"/>
          </ac:spMkLst>
        </pc:spChg>
        <pc:spChg chg="add del mod">
          <ac:chgData name="Lucie Glogarová" userId="3a0f48b5-801a-4e01-a1bb-ed74613fca8b" providerId="ADAL" clId="{7B16FFC8-2B5A-4A21-A621-CD57A086FE87}" dt="2020-11-09T19:32:33.691" v="1290" actId="26606"/>
          <ac:spMkLst>
            <pc:docMk/>
            <pc:sldMk cId="1678821131" sldId="273"/>
            <ac:spMk id="6" creationId="{61FE3C8E-4E19-468E-A922-43FEAAA95843}"/>
          </ac:spMkLst>
        </pc:spChg>
        <pc:spChg chg="add">
          <ac:chgData name="Lucie Glogarová" userId="3a0f48b5-801a-4e01-a1bb-ed74613fca8b" providerId="ADAL" clId="{7B16FFC8-2B5A-4A21-A621-CD57A086FE87}" dt="2020-11-09T19:32:33.691" v="1290" actId="26606"/>
          <ac:spMkLst>
            <pc:docMk/>
            <pc:sldMk cId="1678821131" sldId="273"/>
            <ac:spMk id="18" creationId="{A5931BE0-4B93-4D6C-878E-ACC59D6B4587}"/>
          </ac:spMkLst>
        </pc:spChg>
        <pc:grpChg chg="add">
          <ac:chgData name="Lucie Glogarová" userId="3a0f48b5-801a-4e01-a1bb-ed74613fca8b" providerId="ADAL" clId="{7B16FFC8-2B5A-4A21-A621-CD57A086FE87}" dt="2020-11-09T19:32:33.691" v="1290" actId="26606"/>
          <ac:grpSpMkLst>
            <pc:docMk/>
            <pc:sldMk cId="1678821131" sldId="273"/>
            <ac:grpSpMk id="12" creationId="{3BDBC526-6DCD-4FF6-8395-D8C22E46E527}"/>
          </ac:grpSpMkLst>
        </pc:grpChg>
        <pc:grpChg chg="add">
          <ac:chgData name="Lucie Glogarová" userId="3a0f48b5-801a-4e01-a1bb-ed74613fca8b" providerId="ADAL" clId="{7B16FFC8-2B5A-4A21-A621-CD57A086FE87}" dt="2020-11-09T19:32:33.691" v="1290" actId="26606"/>
          <ac:grpSpMkLst>
            <pc:docMk/>
            <pc:sldMk cId="1678821131" sldId="273"/>
            <ac:grpSpMk id="20" creationId="{D0342557-9691-41B1-9FFF-027845ED041F}"/>
          </ac:grpSpMkLst>
        </pc:grpChg>
        <pc:picChg chg="add del">
          <ac:chgData name="Lucie Glogarová" userId="3a0f48b5-801a-4e01-a1bb-ed74613fca8b" providerId="ADAL" clId="{7B16FFC8-2B5A-4A21-A621-CD57A086FE87}" dt="2020-11-09T19:31:53.130" v="1286" actId="478"/>
          <ac:picMkLst>
            <pc:docMk/>
            <pc:sldMk cId="1678821131" sldId="273"/>
            <ac:picMk id="5" creationId="{F09D4462-5281-4FE9-AB2D-CB29FA30E421}"/>
          </ac:picMkLst>
        </pc:picChg>
        <pc:picChg chg="add mod">
          <ac:chgData name="Lucie Glogarová" userId="3a0f48b5-801a-4e01-a1bb-ed74613fca8b" providerId="ADAL" clId="{7B16FFC8-2B5A-4A21-A621-CD57A086FE87}" dt="2020-11-09T19:32:33.691" v="1290" actId="26606"/>
          <ac:picMkLst>
            <pc:docMk/>
            <pc:sldMk cId="1678821131" sldId="273"/>
            <ac:picMk id="7" creationId="{5158E8ED-BEF3-4263-B1C7-340576CDAB08}"/>
          </ac:picMkLst>
        </pc:picChg>
      </pc:sldChg>
      <pc:sldChg chg="addSp delSp modSp add mod setBg">
        <pc:chgData name="Lucie Glogarová" userId="3a0f48b5-801a-4e01-a1bb-ed74613fca8b" providerId="ADAL" clId="{7B16FFC8-2B5A-4A21-A621-CD57A086FE87}" dt="2020-11-09T19:48:12.909" v="1722" actId="27636"/>
        <pc:sldMkLst>
          <pc:docMk/>
          <pc:sldMk cId="3736079739" sldId="274"/>
        </pc:sldMkLst>
        <pc:spChg chg="mod">
          <ac:chgData name="Lucie Glogarová" userId="3a0f48b5-801a-4e01-a1bb-ed74613fca8b" providerId="ADAL" clId="{7B16FFC8-2B5A-4A21-A621-CD57A086FE87}" dt="2020-11-09T19:47:56.673" v="1697" actId="26606"/>
          <ac:spMkLst>
            <pc:docMk/>
            <pc:sldMk cId="3736079739" sldId="274"/>
            <ac:spMk id="2" creationId="{A1BEF3E8-34DC-49DD-A15C-0B8F5627E8F9}"/>
          </ac:spMkLst>
        </pc:spChg>
        <pc:spChg chg="del">
          <ac:chgData name="Lucie Glogarová" userId="3a0f48b5-801a-4e01-a1bb-ed74613fca8b" providerId="ADAL" clId="{7B16FFC8-2B5A-4A21-A621-CD57A086FE87}" dt="2020-11-09T19:38:15.910" v="1537"/>
          <ac:spMkLst>
            <pc:docMk/>
            <pc:sldMk cId="3736079739" sldId="274"/>
            <ac:spMk id="3" creationId="{6E7AA175-8C39-41F5-9575-3C2A85C985A8}"/>
          </ac:spMkLst>
        </pc:spChg>
        <pc:spChg chg="mod ord">
          <ac:chgData name="Lucie Glogarová" userId="3a0f48b5-801a-4e01-a1bb-ed74613fca8b" providerId="ADAL" clId="{7B16FFC8-2B5A-4A21-A621-CD57A086FE87}" dt="2020-11-09T19:48:12.909" v="1722" actId="27636"/>
          <ac:spMkLst>
            <pc:docMk/>
            <pc:sldMk cId="3736079739" sldId="274"/>
            <ac:spMk id="4" creationId="{72373B27-77C3-49B3-9F5E-7EF67B69B319}"/>
          </ac:spMkLst>
        </pc:spChg>
        <pc:spChg chg="add del mod">
          <ac:chgData name="Lucie Glogarová" userId="3a0f48b5-801a-4e01-a1bb-ed74613fca8b" providerId="ADAL" clId="{7B16FFC8-2B5A-4A21-A621-CD57A086FE87}" dt="2020-11-09T19:47:56.673" v="1697" actId="26606"/>
          <ac:spMkLst>
            <pc:docMk/>
            <pc:sldMk cId="3736079739" sldId="274"/>
            <ac:spMk id="7" creationId="{00CDA588-478C-4AEB-8EAC-ACB108B89A5F}"/>
          </ac:spMkLst>
        </pc:spChg>
        <pc:spChg chg="add del">
          <ac:chgData name="Lucie Glogarová" userId="3a0f48b5-801a-4e01-a1bb-ed74613fca8b" providerId="ADAL" clId="{7B16FFC8-2B5A-4A21-A621-CD57A086FE87}" dt="2020-11-09T19:42:34.030" v="1590" actId="26606"/>
          <ac:spMkLst>
            <pc:docMk/>
            <pc:sldMk cId="3736079739" sldId="274"/>
            <ac:spMk id="77" creationId="{A5931BE0-4B93-4D6C-878E-ACC59D6B4587}"/>
          </ac:spMkLst>
        </pc:spChg>
        <pc:spChg chg="add del">
          <ac:chgData name="Lucie Glogarová" userId="3a0f48b5-801a-4e01-a1bb-ed74613fca8b" providerId="ADAL" clId="{7B16FFC8-2B5A-4A21-A621-CD57A086FE87}" dt="2020-11-09T19:42:34.030" v="1590" actId="26606"/>
          <ac:spMkLst>
            <pc:docMk/>
            <pc:sldMk cId="3736079739" sldId="274"/>
            <ac:spMk id="79" creationId="{F93F2225-A437-4D78-A51D-D6083A86B1FD}"/>
          </ac:spMkLst>
        </pc:spChg>
        <pc:spChg chg="add del">
          <ac:chgData name="Lucie Glogarová" userId="3a0f48b5-801a-4e01-a1bb-ed74613fca8b" providerId="ADAL" clId="{7B16FFC8-2B5A-4A21-A621-CD57A086FE87}" dt="2020-11-09T19:42:34.030" v="1590" actId="26606"/>
          <ac:spMkLst>
            <pc:docMk/>
            <pc:sldMk cId="3736079739" sldId="274"/>
            <ac:spMk id="81" creationId="{34F32A54-C851-4ADC-B81A-DEE6F5A090E5}"/>
          </ac:spMkLst>
        </pc:spChg>
        <pc:spChg chg="add del">
          <ac:chgData name="Lucie Glogarová" userId="3a0f48b5-801a-4e01-a1bb-ed74613fca8b" providerId="ADAL" clId="{7B16FFC8-2B5A-4A21-A621-CD57A086FE87}" dt="2020-11-09T19:47:56.673" v="1697" actId="26606"/>
          <ac:spMkLst>
            <pc:docMk/>
            <pc:sldMk cId="3736079739" sldId="274"/>
            <ac:spMk id="143" creationId="{A5931BE0-4B93-4D6C-878E-ACC59D6B4587}"/>
          </ac:spMkLst>
        </pc:spChg>
        <pc:spChg chg="add del">
          <ac:chgData name="Lucie Glogarová" userId="3a0f48b5-801a-4e01-a1bb-ed74613fca8b" providerId="ADAL" clId="{7B16FFC8-2B5A-4A21-A621-CD57A086FE87}" dt="2020-11-09T19:47:56.673" v="1697" actId="26606"/>
          <ac:spMkLst>
            <pc:docMk/>
            <pc:sldMk cId="3736079739" sldId="274"/>
            <ac:spMk id="145" creationId="{C25C2D0C-89F2-4874-A67D-504E65834F64}"/>
          </ac:spMkLst>
        </pc:spChg>
        <pc:spChg chg="add">
          <ac:chgData name="Lucie Glogarová" userId="3a0f48b5-801a-4e01-a1bb-ed74613fca8b" providerId="ADAL" clId="{7B16FFC8-2B5A-4A21-A621-CD57A086FE87}" dt="2020-11-09T19:47:56.673" v="1697" actId="26606"/>
          <ac:spMkLst>
            <pc:docMk/>
            <pc:sldMk cId="3736079739" sldId="274"/>
            <ac:spMk id="197" creationId="{A5931BE0-4B93-4D6C-878E-ACC59D6B4587}"/>
          </ac:spMkLst>
        </pc:spChg>
        <pc:spChg chg="add">
          <ac:chgData name="Lucie Glogarová" userId="3a0f48b5-801a-4e01-a1bb-ed74613fca8b" providerId="ADAL" clId="{7B16FFC8-2B5A-4A21-A621-CD57A086FE87}" dt="2020-11-09T19:47:56.673" v="1697" actId="26606"/>
          <ac:spMkLst>
            <pc:docMk/>
            <pc:sldMk cId="3736079739" sldId="274"/>
            <ac:spMk id="198" creationId="{C5D31EF7-7A67-43B2-8B5E-B4A6241B1A83}"/>
          </ac:spMkLst>
        </pc:spChg>
        <pc:grpChg chg="add del">
          <ac:chgData name="Lucie Glogarová" userId="3a0f48b5-801a-4e01-a1bb-ed74613fca8b" providerId="ADAL" clId="{7B16FFC8-2B5A-4A21-A621-CD57A086FE87}" dt="2020-11-09T19:42:34.030" v="1590" actId="26606"/>
          <ac:grpSpMkLst>
            <pc:docMk/>
            <pc:sldMk cId="3736079739" sldId="274"/>
            <ac:grpSpMk id="71" creationId="{3BDBC526-6DCD-4FF6-8395-D8C22E46E527}"/>
          </ac:grpSpMkLst>
        </pc:grpChg>
        <pc:grpChg chg="add del">
          <ac:chgData name="Lucie Glogarová" userId="3a0f48b5-801a-4e01-a1bb-ed74613fca8b" providerId="ADAL" clId="{7B16FFC8-2B5A-4A21-A621-CD57A086FE87}" dt="2020-11-09T19:47:56.673" v="1697" actId="26606"/>
          <ac:grpSpMkLst>
            <pc:docMk/>
            <pc:sldMk cId="3736079739" sldId="274"/>
            <ac:grpSpMk id="137" creationId="{3BDBC526-6DCD-4FF6-8395-D8C22E46E527}"/>
          </ac:grpSpMkLst>
        </pc:grpChg>
        <pc:grpChg chg="add del">
          <ac:chgData name="Lucie Glogarová" userId="3a0f48b5-801a-4e01-a1bb-ed74613fca8b" providerId="ADAL" clId="{7B16FFC8-2B5A-4A21-A621-CD57A086FE87}" dt="2020-11-09T19:47:56.673" v="1697" actId="26606"/>
          <ac:grpSpMkLst>
            <pc:docMk/>
            <pc:sldMk cId="3736079739" sldId="274"/>
            <ac:grpSpMk id="147" creationId="{73FD8943-49CD-489F-AF30-D186003CB059}"/>
          </ac:grpSpMkLst>
        </pc:grpChg>
        <pc:grpChg chg="add">
          <ac:chgData name="Lucie Glogarová" userId="3a0f48b5-801a-4e01-a1bb-ed74613fca8b" providerId="ADAL" clId="{7B16FFC8-2B5A-4A21-A621-CD57A086FE87}" dt="2020-11-09T19:47:56.673" v="1697" actId="26606"/>
          <ac:grpSpMkLst>
            <pc:docMk/>
            <pc:sldMk cId="3736079739" sldId="274"/>
            <ac:grpSpMk id="192" creationId="{3BDBC526-6DCD-4FF6-8395-D8C22E46E527}"/>
          </ac:grpSpMkLst>
        </pc:grpChg>
        <pc:picChg chg="add del mod ord">
          <ac:chgData name="Lucie Glogarová" userId="3a0f48b5-801a-4e01-a1bb-ed74613fca8b" providerId="ADAL" clId="{7B16FFC8-2B5A-4A21-A621-CD57A086FE87}" dt="2020-11-09T19:44:41.697" v="1596" actId="478"/>
          <ac:picMkLst>
            <pc:docMk/>
            <pc:sldMk cId="3736079739" sldId="274"/>
            <ac:picMk id="5" creationId="{21E9FFD8-8C0F-419E-9C05-1819528DBCE9}"/>
          </ac:picMkLst>
        </pc:picChg>
        <pc:picChg chg="add mod">
          <ac:chgData name="Lucie Glogarová" userId="3a0f48b5-801a-4e01-a1bb-ed74613fca8b" providerId="ADAL" clId="{7B16FFC8-2B5A-4A21-A621-CD57A086FE87}" dt="2020-11-09T19:47:56.673" v="1697" actId="26606"/>
          <ac:picMkLst>
            <pc:docMk/>
            <pc:sldMk cId="3736079739" sldId="274"/>
            <ac:picMk id="8194" creationId="{BA097B85-C6AD-4409-B635-2AE1FDC46D43}"/>
          </ac:picMkLst>
        </pc:picChg>
        <pc:picChg chg="add mod ord">
          <ac:chgData name="Lucie Glogarová" userId="3a0f48b5-801a-4e01-a1bb-ed74613fca8b" providerId="ADAL" clId="{7B16FFC8-2B5A-4A21-A621-CD57A086FE87}" dt="2020-11-09T19:47:56.673" v="1697" actId="26606"/>
          <ac:picMkLst>
            <pc:docMk/>
            <pc:sldMk cId="3736079739" sldId="274"/>
            <ac:picMk id="8196" creationId="{B51BFFE2-7ECA-437E-9B33-660A66A084D1}"/>
          </ac:picMkLst>
        </pc:picChg>
      </pc:sldChg>
      <pc:sldChg chg="addSp delSp modSp add mod setBg">
        <pc:chgData name="Lucie Glogarová" userId="3a0f48b5-801a-4e01-a1bb-ed74613fca8b" providerId="ADAL" clId="{7B16FFC8-2B5A-4A21-A621-CD57A086FE87}" dt="2020-11-09T19:49:39.996" v="1741" actId="404"/>
        <pc:sldMkLst>
          <pc:docMk/>
          <pc:sldMk cId="2689382671" sldId="275"/>
        </pc:sldMkLst>
        <pc:spChg chg="add del mod">
          <ac:chgData name="Lucie Glogarová" userId="3a0f48b5-801a-4e01-a1bb-ed74613fca8b" providerId="ADAL" clId="{7B16FFC8-2B5A-4A21-A621-CD57A086FE87}" dt="2020-11-09T19:45:26.765" v="1604" actId="26606"/>
          <ac:spMkLst>
            <pc:docMk/>
            <pc:sldMk cId="2689382671" sldId="275"/>
            <ac:spMk id="2" creationId="{FBFA5614-E742-46FA-BE66-1B65712B21DC}"/>
          </ac:spMkLst>
        </pc:spChg>
        <pc:spChg chg="del">
          <ac:chgData name="Lucie Glogarová" userId="3a0f48b5-801a-4e01-a1bb-ed74613fca8b" providerId="ADAL" clId="{7B16FFC8-2B5A-4A21-A621-CD57A086FE87}" dt="2020-11-09T19:44:52.273" v="1598"/>
          <ac:spMkLst>
            <pc:docMk/>
            <pc:sldMk cId="2689382671" sldId="275"/>
            <ac:spMk id="3" creationId="{C8C20C23-3021-4016-9A1B-974DC5D875B1}"/>
          </ac:spMkLst>
        </pc:spChg>
        <pc:spChg chg="add del ord">
          <ac:chgData name="Lucie Glogarová" userId="3a0f48b5-801a-4e01-a1bb-ed74613fca8b" providerId="ADAL" clId="{7B16FFC8-2B5A-4A21-A621-CD57A086FE87}" dt="2020-11-09T19:45:26.765" v="1604" actId="26606"/>
          <ac:spMkLst>
            <pc:docMk/>
            <pc:sldMk cId="2689382671" sldId="275"/>
            <ac:spMk id="4" creationId="{BB329922-09CA-4246-AE09-28DDCAC7AD71}"/>
          </ac:spMkLst>
        </pc:spChg>
        <pc:spChg chg="add del mod">
          <ac:chgData name="Lucie Glogarová" userId="3a0f48b5-801a-4e01-a1bb-ed74613fca8b" providerId="ADAL" clId="{7B16FFC8-2B5A-4A21-A621-CD57A086FE87}" dt="2020-11-09T19:45:17.401" v="1601"/>
          <ac:spMkLst>
            <pc:docMk/>
            <pc:sldMk cId="2689382671" sldId="275"/>
            <ac:spMk id="5" creationId="{5BC1E7ED-A8A6-4CB5-95C4-899BD38984D0}"/>
          </ac:spMkLst>
        </pc:spChg>
        <pc:spChg chg="add del">
          <ac:chgData name="Lucie Glogarová" userId="3a0f48b5-801a-4e01-a1bb-ed74613fca8b" providerId="ADAL" clId="{7B16FFC8-2B5A-4A21-A621-CD57A086FE87}" dt="2020-11-09T19:45:26.765" v="1604" actId="26606"/>
          <ac:spMkLst>
            <pc:docMk/>
            <pc:sldMk cId="2689382671" sldId="275"/>
            <ac:spMk id="71" creationId="{82184FF4-7029-4ED7-813A-192E60608764}"/>
          </ac:spMkLst>
        </pc:spChg>
        <pc:spChg chg="add del">
          <ac:chgData name="Lucie Glogarová" userId="3a0f48b5-801a-4e01-a1bb-ed74613fca8b" providerId="ADAL" clId="{7B16FFC8-2B5A-4A21-A621-CD57A086FE87}" dt="2020-11-09T19:45:26.765" v="1604" actId="26606"/>
          <ac:spMkLst>
            <pc:docMk/>
            <pc:sldMk cId="2689382671" sldId="275"/>
            <ac:spMk id="73" creationId="{AAA7AB09-557C-41AD-9113-FF9F68FA1035}"/>
          </ac:spMkLst>
        </pc:spChg>
        <pc:spChg chg="add del">
          <ac:chgData name="Lucie Glogarová" userId="3a0f48b5-801a-4e01-a1bb-ed74613fca8b" providerId="ADAL" clId="{7B16FFC8-2B5A-4A21-A621-CD57A086FE87}" dt="2020-11-09T19:45:26.765" v="1604" actId="26606"/>
          <ac:spMkLst>
            <pc:docMk/>
            <pc:sldMk cId="2689382671" sldId="275"/>
            <ac:spMk id="75" creationId="{EF99ECAA-1F11-4937-BBA6-51935AB44C9D}"/>
          </ac:spMkLst>
        </pc:spChg>
        <pc:spChg chg="add del">
          <ac:chgData name="Lucie Glogarová" userId="3a0f48b5-801a-4e01-a1bb-ed74613fca8b" providerId="ADAL" clId="{7B16FFC8-2B5A-4A21-A621-CD57A086FE87}" dt="2020-11-09T19:45:26.765" v="1604" actId="26606"/>
          <ac:spMkLst>
            <pc:docMk/>
            <pc:sldMk cId="2689382671" sldId="275"/>
            <ac:spMk id="83" creationId="{1DB043B4-68C6-45B9-82AC-A5800EADB8DB}"/>
          </ac:spMkLst>
        </pc:spChg>
        <pc:spChg chg="add del">
          <ac:chgData name="Lucie Glogarová" userId="3a0f48b5-801a-4e01-a1bb-ed74613fca8b" providerId="ADAL" clId="{7B16FFC8-2B5A-4A21-A621-CD57A086FE87}" dt="2020-11-09T19:45:26.765" v="1604" actId="26606"/>
          <ac:spMkLst>
            <pc:docMk/>
            <pc:sldMk cId="2689382671" sldId="275"/>
            <ac:spMk id="85" creationId="{28A00A08-E4E6-4184-B484-E0E034072AE0}"/>
          </ac:spMkLst>
        </pc:spChg>
        <pc:spChg chg="add del">
          <ac:chgData name="Lucie Glogarová" userId="3a0f48b5-801a-4e01-a1bb-ed74613fca8b" providerId="ADAL" clId="{7B16FFC8-2B5A-4A21-A621-CD57A086FE87}" dt="2020-11-09T19:45:26.746" v="1603" actId="26606"/>
          <ac:spMkLst>
            <pc:docMk/>
            <pc:sldMk cId="2689382671" sldId="275"/>
            <ac:spMk id="137" creationId="{65EE0CA1-D3EE-4024-8924-687FF7C9BED1}"/>
          </ac:spMkLst>
        </pc:spChg>
        <pc:spChg chg="add del">
          <ac:chgData name="Lucie Glogarová" userId="3a0f48b5-801a-4e01-a1bb-ed74613fca8b" providerId="ADAL" clId="{7B16FFC8-2B5A-4A21-A621-CD57A086FE87}" dt="2020-11-09T19:47:45.204" v="1696" actId="26606"/>
          <ac:spMkLst>
            <pc:docMk/>
            <pc:sldMk cId="2689382671" sldId="275"/>
            <ac:spMk id="143" creationId="{A5931BE0-4B93-4D6C-878E-ACC59D6B4587}"/>
          </ac:spMkLst>
        </pc:spChg>
        <pc:spChg chg="add del">
          <ac:chgData name="Lucie Glogarová" userId="3a0f48b5-801a-4e01-a1bb-ed74613fca8b" providerId="ADAL" clId="{7B16FFC8-2B5A-4A21-A621-CD57A086FE87}" dt="2020-11-09T19:47:45.204" v="1696" actId="26606"/>
          <ac:spMkLst>
            <pc:docMk/>
            <pc:sldMk cId="2689382671" sldId="275"/>
            <ac:spMk id="149" creationId="{3E6AA126-9DDC-4FBE-AEE6-8D0E982B0E2C}"/>
          </ac:spMkLst>
        </pc:spChg>
        <pc:spChg chg="add">
          <ac:chgData name="Lucie Glogarová" userId="3a0f48b5-801a-4e01-a1bb-ed74613fca8b" providerId="ADAL" clId="{7B16FFC8-2B5A-4A21-A621-CD57A086FE87}" dt="2020-11-09T19:49:02.982" v="1732" actId="26606"/>
          <ac:spMkLst>
            <pc:docMk/>
            <pc:sldMk cId="2689382671" sldId="275"/>
            <ac:spMk id="155" creationId="{A5931BE0-4B93-4D6C-878E-ACC59D6B4587}"/>
          </ac:spMkLst>
        </pc:spChg>
        <pc:spChg chg="add">
          <ac:chgData name="Lucie Glogarová" userId="3a0f48b5-801a-4e01-a1bb-ed74613fca8b" providerId="ADAL" clId="{7B16FFC8-2B5A-4A21-A621-CD57A086FE87}" dt="2020-11-09T19:49:02.982" v="1732" actId="26606"/>
          <ac:spMkLst>
            <pc:docMk/>
            <pc:sldMk cId="2689382671" sldId="275"/>
            <ac:spMk id="157" creationId="{6FF3A87B-2255-45E0-A551-C11FAF93290C}"/>
          </ac:spMkLst>
        </pc:spChg>
        <pc:spChg chg="add del">
          <ac:chgData name="Lucie Glogarová" userId="3a0f48b5-801a-4e01-a1bb-ed74613fca8b" providerId="ADAL" clId="{7B16FFC8-2B5A-4A21-A621-CD57A086FE87}" dt="2020-11-09T19:47:45.178" v="1695" actId="26606"/>
          <ac:spMkLst>
            <pc:docMk/>
            <pc:sldMk cId="2689382671" sldId="275"/>
            <ac:spMk id="197" creationId="{A5931BE0-4B93-4D6C-878E-ACC59D6B4587}"/>
          </ac:spMkLst>
        </pc:spChg>
        <pc:spChg chg="add del">
          <ac:chgData name="Lucie Glogarová" userId="3a0f48b5-801a-4e01-a1bb-ed74613fca8b" providerId="ADAL" clId="{7B16FFC8-2B5A-4A21-A621-CD57A086FE87}" dt="2020-11-09T19:47:45.178" v="1695" actId="26606"/>
          <ac:spMkLst>
            <pc:docMk/>
            <pc:sldMk cId="2689382671" sldId="275"/>
            <ac:spMk id="198" creationId="{C5D31EF7-7A67-43B2-8B5E-B4A6241B1A83}"/>
          </ac:spMkLst>
        </pc:spChg>
        <pc:spChg chg="add del">
          <ac:chgData name="Lucie Glogarová" userId="3a0f48b5-801a-4e01-a1bb-ed74613fca8b" providerId="ADAL" clId="{7B16FFC8-2B5A-4A21-A621-CD57A086FE87}" dt="2020-11-09T19:49:02.982" v="1732" actId="26606"/>
          <ac:spMkLst>
            <pc:docMk/>
            <pc:sldMk cId="2689382671" sldId="275"/>
            <ac:spMk id="201" creationId="{3E6AA126-9DDC-4FBE-AEE6-8D0E982B0E2C}"/>
          </ac:spMkLst>
        </pc:spChg>
        <pc:spChg chg="add mod">
          <ac:chgData name="Lucie Glogarová" userId="3a0f48b5-801a-4e01-a1bb-ed74613fca8b" providerId="ADAL" clId="{7B16FFC8-2B5A-4A21-A621-CD57A086FE87}" dt="2020-11-09T19:49:02.982" v="1732" actId="26606"/>
          <ac:spMkLst>
            <pc:docMk/>
            <pc:sldMk cId="2689382671" sldId="275"/>
            <ac:spMk id="9223" creationId="{FBFA5614-E742-46FA-BE66-1B65712B21DC}"/>
          </ac:spMkLst>
        </pc:spChg>
        <pc:spChg chg="add mod">
          <ac:chgData name="Lucie Glogarová" userId="3a0f48b5-801a-4e01-a1bb-ed74613fca8b" providerId="ADAL" clId="{7B16FFC8-2B5A-4A21-A621-CD57A086FE87}" dt="2020-11-09T19:49:39.996" v="1741" actId="404"/>
          <ac:spMkLst>
            <pc:docMk/>
            <pc:sldMk cId="2689382671" sldId="275"/>
            <ac:spMk id="9224" creationId="{BB329922-09CA-4246-AE09-28DDCAC7AD71}"/>
          </ac:spMkLst>
        </pc:spChg>
        <pc:spChg chg="add del">
          <ac:chgData name="Lucie Glogarová" userId="3a0f48b5-801a-4e01-a1bb-ed74613fca8b" providerId="ADAL" clId="{7B16FFC8-2B5A-4A21-A621-CD57A086FE87}" dt="2020-11-09T19:49:02.982" v="1732" actId="26606"/>
          <ac:spMkLst>
            <pc:docMk/>
            <pc:sldMk cId="2689382671" sldId="275"/>
            <ac:spMk id="9231" creationId="{A5931BE0-4B93-4D6C-878E-ACC59D6B4587}"/>
          </ac:spMkLst>
        </pc:spChg>
        <pc:grpChg chg="add del">
          <ac:chgData name="Lucie Glogarová" userId="3a0f48b5-801a-4e01-a1bb-ed74613fca8b" providerId="ADAL" clId="{7B16FFC8-2B5A-4A21-A621-CD57A086FE87}" dt="2020-11-09T19:45:26.765" v="1604" actId="26606"/>
          <ac:grpSpMkLst>
            <pc:docMk/>
            <pc:sldMk cId="2689382671" sldId="275"/>
            <ac:grpSpMk id="77" creationId="{79DE9FAB-6BBA-4CFE-B67D-77B47F01ECA4}"/>
          </ac:grpSpMkLst>
        </pc:grpChg>
        <pc:grpChg chg="add del">
          <ac:chgData name="Lucie Glogarová" userId="3a0f48b5-801a-4e01-a1bb-ed74613fca8b" providerId="ADAL" clId="{7B16FFC8-2B5A-4A21-A621-CD57A086FE87}" dt="2020-11-09T19:45:26.765" v="1604" actId="26606"/>
          <ac:grpSpMkLst>
            <pc:docMk/>
            <pc:sldMk cId="2689382671" sldId="275"/>
            <ac:grpSpMk id="87" creationId="{0780E404-3121-4F33-AF2D-65F659A97798}"/>
          </ac:grpSpMkLst>
        </pc:grpChg>
        <pc:grpChg chg="add del">
          <ac:chgData name="Lucie Glogarová" userId="3a0f48b5-801a-4e01-a1bb-ed74613fca8b" providerId="ADAL" clId="{7B16FFC8-2B5A-4A21-A621-CD57A086FE87}" dt="2020-11-09T19:45:26.765" v="1604" actId="26606"/>
          <ac:grpSpMkLst>
            <pc:docMk/>
            <pc:sldMk cId="2689382671" sldId="275"/>
            <ac:grpSpMk id="91" creationId="{4B158E9A-DBF4-4AA7-B6B7-8C8EB2FBDD68}"/>
          </ac:grpSpMkLst>
        </pc:grpChg>
        <pc:grpChg chg="add del">
          <ac:chgData name="Lucie Glogarová" userId="3a0f48b5-801a-4e01-a1bb-ed74613fca8b" providerId="ADAL" clId="{7B16FFC8-2B5A-4A21-A621-CD57A086FE87}" dt="2020-11-09T19:47:45.204" v="1696" actId="26606"/>
          <ac:grpSpMkLst>
            <pc:docMk/>
            <pc:sldMk cId="2689382671" sldId="275"/>
            <ac:grpSpMk id="145" creationId="{11F8F457-0192-4F9A-9EEF-D784521FAC11}"/>
          </ac:grpSpMkLst>
        </pc:grpChg>
        <pc:grpChg chg="add del">
          <ac:chgData name="Lucie Glogarová" userId="3a0f48b5-801a-4e01-a1bb-ed74613fca8b" providerId="ADAL" clId="{7B16FFC8-2B5A-4A21-A621-CD57A086FE87}" dt="2020-11-09T19:47:45.178" v="1695" actId="26606"/>
          <ac:grpSpMkLst>
            <pc:docMk/>
            <pc:sldMk cId="2689382671" sldId="275"/>
            <ac:grpSpMk id="192" creationId="{3BDBC526-6DCD-4FF6-8395-D8C22E46E527}"/>
          </ac:grpSpMkLst>
        </pc:grpChg>
        <pc:grpChg chg="add del">
          <ac:chgData name="Lucie Glogarová" userId="3a0f48b5-801a-4e01-a1bb-ed74613fca8b" providerId="ADAL" clId="{7B16FFC8-2B5A-4A21-A621-CD57A086FE87}" dt="2020-11-09T19:47:45.204" v="1696" actId="26606"/>
          <ac:grpSpMkLst>
            <pc:docMk/>
            <pc:sldMk cId="2689382671" sldId="275"/>
            <ac:grpSpMk id="9222" creationId="{3BDBC526-6DCD-4FF6-8395-D8C22E46E527}"/>
          </ac:grpSpMkLst>
        </pc:grpChg>
        <pc:grpChg chg="add del">
          <ac:chgData name="Lucie Glogarová" userId="3a0f48b5-801a-4e01-a1bb-ed74613fca8b" providerId="ADAL" clId="{7B16FFC8-2B5A-4A21-A621-CD57A086FE87}" dt="2020-11-09T19:49:02.982" v="1732" actId="26606"/>
          <ac:grpSpMkLst>
            <pc:docMk/>
            <pc:sldMk cId="2689382671" sldId="275"/>
            <ac:grpSpMk id="9226" creationId="{3BDBC526-6DCD-4FF6-8395-D8C22E46E527}"/>
          </ac:grpSpMkLst>
        </pc:grpChg>
        <pc:grpChg chg="add del">
          <ac:chgData name="Lucie Glogarová" userId="3a0f48b5-801a-4e01-a1bb-ed74613fca8b" providerId="ADAL" clId="{7B16FFC8-2B5A-4A21-A621-CD57A086FE87}" dt="2020-11-09T19:49:02.982" v="1732" actId="26606"/>
          <ac:grpSpMkLst>
            <pc:docMk/>
            <pc:sldMk cId="2689382671" sldId="275"/>
            <ac:grpSpMk id="9232" creationId="{11F8F457-0192-4F9A-9EEF-D784521FAC11}"/>
          </ac:grpSpMkLst>
        </pc:grpChg>
        <pc:grpChg chg="add">
          <ac:chgData name="Lucie Glogarová" userId="3a0f48b5-801a-4e01-a1bb-ed74613fca8b" providerId="ADAL" clId="{7B16FFC8-2B5A-4A21-A621-CD57A086FE87}" dt="2020-11-09T19:49:02.982" v="1732" actId="26606"/>
          <ac:grpSpMkLst>
            <pc:docMk/>
            <pc:sldMk cId="2689382671" sldId="275"/>
            <ac:grpSpMk id="9234" creationId="{3BDBC526-6DCD-4FF6-8395-D8C22E46E527}"/>
          </ac:grpSpMkLst>
        </pc:grpChg>
        <pc:picChg chg="add del mod">
          <ac:chgData name="Lucie Glogarová" userId="3a0f48b5-801a-4e01-a1bb-ed74613fca8b" providerId="ADAL" clId="{7B16FFC8-2B5A-4A21-A621-CD57A086FE87}" dt="2020-11-09T19:45:03.288" v="1600" actId="478"/>
          <ac:picMkLst>
            <pc:docMk/>
            <pc:sldMk cId="2689382671" sldId="275"/>
            <ac:picMk id="9218" creationId="{4AAF45E6-2CB2-4E49-863D-004385C78A79}"/>
          </ac:picMkLst>
        </pc:picChg>
        <pc:picChg chg="add mod ord">
          <ac:chgData name="Lucie Glogarová" userId="3a0f48b5-801a-4e01-a1bb-ed74613fca8b" providerId="ADAL" clId="{7B16FFC8-2B5A-4A21-A621-CD57A086FE87}" dt="2020-11-09T19:49:02.982" v="1732" actId="26606"/>
          <ac:picMkLst>
            <pc:docMk/>
            <pc:sldMk cId="2689382671" sldId="275"/>
            <ac:picMk id="9220" creationId="{9F6D0313-B736-47F4-8F18-244CCC466D27}"/>
          </ac:picMkLst>
        </pc:picChg>
      </pc:sldChg>
      <pc:sldChg chg="delSp add del setBg delDesignElem">
        <pc:chgData name="Lucie Glogarová" userId="3a0f48b5-801a-4e01-a1bb-ed74613fca8b" providerId="ADAL" clId="{7B16FFC8-2B5A-4A21-A621-CD57A086FE87}" dt="2020-11-09T19:38:21.437" v="1539" actId="2696"/>
        <pc:sldMkLst>
          <pc:docMk/>
          <pc:sldMk cId="3192673773" sldId="275"/>
        </pc:sldMkLst>
        <pc:spChg chg="del">
          <ac:chgData name="Lucie Glogarová" userId="3a0f48b5-801a-4e01-a1bb-ed74613fca8b" providerId="ADAL" clId="{7B16FFC8-2B5A-4A21-A621-CD57A086FE87}" dt="2020-11-09T19:38:02.499" v="1534"/>
          <ac:spMkLst>
            <pc:docMk/>
            <pc:sldMk cId="3192673773" sldId="275"/>
            <ac:spMk id="32" creationId="{65EE0CA1-D3EE-4024-8924-687FF7C9BED1}"/>
          </ac:spMkLst>
        </pc:spChg>
      </pc:sldChg>
      <pc:sldChg chg="delSp add del setBg delDesignElem">
        <pc:chgData name="Lucie Glogarová" userId="3a0f48b5-801a-4e01-a1bb-ed74613fca8b" providerId="ADAL" clId="{7B16FFC8-2B5A-4A21-A621-CD57A086FE87}" dt="2020-11-09T19:38:20.199" v="1538" actId="2696"/>
        <pc:sldMkLst>
          <pc:docMk/>
          <pc:sldMk cId="765067027" sldId="276"/>
        </pc:sldMkLst>
        <pc:spChg chg="del">
          <ac:chgData name="Lucie Glogarová" userId="3a0f48b5-801a-4e01-a1bb-ed74613fca8b" providerId="ADAL" clId="{7B16FFC8-2B5A-4A21-A621-CD57A086FE87}" dt="2020-11-09T19:38:06.920" v="1536"/>
          <ac:spMkLst>
            <pc:docMk/>
            <pc:sldMk cId="765067027" sldId="276"/>
            <ac:spMk id="32" creationId="{65EE0CA1-D3EE-4024-8924-687FF7C9BED1}"/>
          </ac:spMkLst>
        </pc:spChg>
      </pc:sldChg>
      <pc:sldChg chg="add del">
        <pc:chgData name="Lucie Glogarová" userId="3a0f48b5-801a-4e01-a1bb-ed74613fca8b" providerId="ADAL" clId="{7B16FFC8-2B5A-4A21-A621-CD57A086FE87}" dt="2020-11-09T19:58:53.612" v="1743" actId="2696"/>
        <pc:sldMkLst>
          <pc:docMk/>
          <pc:sldMk cId="1406810281" sldId="276"/>
        </pc:sldMkLst>
      </pc:sldChg>
      <pc:sldChg chg="addSp delSp modSp add mod setBg">
        <pc:chgData name="Lucie Glogarová" userId="3a0f48b5-801a-4e01-a1bb-ed74613fca8b" providerId="ADAL" clId="{7B16FFC8-2B5A-4A21-A621-CD57A086FE87}" dt="2020-11-09T20:12:48.107" v="2018" actId="14100"/>
        <pc:sldMkLst>
          <pc:docMk/>
          <pc:sldMk cId="2775316756" sldId="276"/>
        </pc:sldMkLst>
        <pc:spChg chg="mod">
          <ac:chgData name="Lucie Glogarová" userId="3a0f48b5-801a-4e01-a1bb-ed74613fca8b" providerId="ADAL" clId="{7B16FFC8-2B5A-4A21-A621-CD57A086FE87}" dt="2020-11-09T20:05:54.187" v="1993" actId="26606"/>
          <ac:spMkLst>
            <pc:docMk/>
            <pc:sldMk cId="2775316756" sldId="276"/>
            <ac:spMk id="2" creationId="{A013BA35-7507-4D7A-9C35-F355EF302EA7}"/>
          </ac:spMkLst>
        </pc:spChg>
        <pc:spChg chg="del">
          <ac:chgData name="Lucie Glogarová" userId="3a0f48b5-801a-4e01-a1bb-ed74613fca8b" providerId="ADAL" clId="{7B16FFC8-2B5A-4A21-A621-CD57A086FE87}" dt="2020-11-09T20:05:48.826" v="1992"/>
          <ac:spMkLst>
            <pc:docMk/>
            <pc:sldMk cId="2775316756" sldId="276"/>
            <ac:spMk id="3" creationId="{D0069AAC-5F9B-4A6E-9B69-A8D57CB23B4E}"/>
          </ac:spMkLst>
        </pc:spChg>
        <pc:spChg chg="mod ord">
          <ac:chgData name="Lucie Glogarová" userId="3a0f48b5-801a-4e01-a1bb-ed74613fca8b" providerId="ADAL" clId="{7B16FFC8-2B5A-4A21-A621-CD57A086FE87}" dt="2020-11-09T20:12:48.107" v="2018" actId="14100"/>
          <ac:spMkLst>
            <pc:docMk/>
            <pc:sldMk cId="2775316756" sldId="276"/>
            <ac:spMk id="4" creationId="{F5802F2E-53AC-4BFC-A1C5-6BEA7B44CB49}"/>
          </ac:spMkLst>
        </pc:spChg>
        <pc:spChg chg="add">
          <ac:chgData name="Lucie Glogarová" userId="3a0f48b5-801a-4e01-a1bb-ed74613fca8b" providerId="ADAL" clId="{7B16FFC8-2B5A-4A21-A621-CD57A086FE87}" dt="2020-11-09T20:05:54.187" v="1993" actId="26606"/>
          <ac:spMkLst>
            <pc:docMk/>
            <pc:sldMk cId="2775316756" sldId="276"/>
            <ac:spMk id="79" creationId="{A5931BE0-4B93-4D6C-878E-ACC59D6B4587}"/>
          </ac:spMkLst>
        </pc:spChg>
        <pc:spChg chg="add">
          <ac:chgData name="Lucie Glogarová" userId="3a0f48b5-801a-4e01-a1bb-ed74613fca8b" providerId="ADAL" clId="{7B16FFC8-2B5A-4A21-A621-CD57A086FE87}" dt="2020-11-09T20:05:54.187" v="1993" actId="26606"/>
          <ac:spMkLst>
            <pc:docMk/>
            <pc:sldMk cId="2775316756" sldId="276"/>
            <ac:spMk id="81" creationId="{C5D31EF7-7A67-43B2-8B5E-B4A6241B1A83}"/>
          </ac:spMkLst>
        </pc:spChg>
        <pc:grpChg chg="add">
          <ac:chgData name="Lucie Glogarová" userId="3a0f48b5-801a-4e01-a1bb-ed74613fca8b" providerId="ADAL" clId="{7B16FFC8-2B5A-4A21-A621-CD57A086FE87}" dt="2020-11-09T20:05:54.187" v="1993" actId="26606"/>
          <ac:grpSpMkLst>
            <pc:docMk/>
            <pc:sldMk cId="2775316756" sldId="276"/>
            <ac:grpSpMk id="73" creationId="{3BDBC526-6DCD-4FF6-8395-D8C22E46E527}"/>
          </ac:grpSpMkLst>
        </pc:grpChg>
        <pc:picChg chg="add mod">
          <ac:chgData name="Lucie Glogarová" userId="3a0f48b5-801a-4e01-a1bb-ed74613fca8b" providerId="ADAL" clId="{7B16FFC8-2B5A-4A21-A621-CD57A086FE87}" dt="2020-11-09T20:06:02.924" v="1996" actId="1076"/>
          <ac:picMkLst>
            <pc:docMk/>
            <pc:sldMk cId="2775316756" sldId="276"/>
            <ac:picMk id="10242" creationId="{F950A3FC-FF4D-45DE-A2D8-03D67A369167}"/>
          </ac:picMkLst>
        </pc:picChg>
        <pc:picChg chg="add mod">
          <ac:chgData name="Lucie Glogarová" userId="3a0f48b5-801a-4e01-a1bb-ed74613fca8b" providerId="ADAL" clId="{7B16FFC8-2B5A-4A21-A621-CD57A086FE87}" dt="2020-11-09T20:06:01.092" v="1995" actId="1076"/>
          <ac:picMkLst>
            <pc:docMk/>
            <pc:sldMk cId="2775316756" sldId="276"/>
            <ac:picMk id="10244" creationId="{FEDFFD8C-836B-40C2-AFC3-0C30D496A8C5}"/>
          </ac:picMkLst>
        </pc:picChg>
        <pc:picChg chg="add del">
          <ac:chgData name="Lucie Glogarová" userId="3a0f48b5-801a-4e01-a1bb-ed74613fca8b" providerId="ADAL" clId="{7B16FFC8-2B5A-4A21-A621-CD57A086FE87}" dt="2020-11-09T20:07:22.082" v="2011" actId="478"/>
          <ac:picMkLst>
            <pc:docMk/>
            <pc:sldMk cId="2775316756" sldId="276"/>
            <ac:picMk id="10246" creationId="{132C75A1-9606-4F25-B293-9FC66BA7D321}"/>
          </ac:picMkLst>
        </pc:picChg>
      </pc:sldChg>
      <pc:sldChg chg="addSp delSp modSp add mod setBg">
        <pc:chgData name="Lucie Glogarová" userId="3a0f48b5-801a-4e01-a1bb-ed74613fca8b" providerId="ADAL" clId="{7B16FFC8-2B5A-4A21-A621-CD57A086FE87}" dt="2020-11-09T20:14:58.863" v="2042" actId="26606"/>
        <pc:sldMkLst>
          <pc:docMk/>
          <pc:sldMk cId="769007515" sldId="277"/>
        </pc:sldMkLst>
        <pc:spChg chg="mod">
          <ac:chgData name="Lucie Glogarová" userId="3a0f48b5-801a-4e01-a1bb-ed74613fca8b" providerId="ADAL" clId="{7B16FFC8-2B5A-4A21-A621-CD57A086FE87}" dt="2020-11-09T20:14:58.863" v="2042" actId="26606"/>
          <ac:spMkLst>
            <pc:docMk/>
            <pc:sldMk cId="769007515" sldId="277"/>
            <ac:spMk id="2" creationId="{420EF007-1B4D-4734-93DF-5141BBE5D353}"/>
          </ac:spMkLst>
        </pc:spChg>
        <pc:spChg chg="del">
          <ac:chgData name="Lucie Glogarová" userId="3a0f48b5-801a-4e01-a1bb-ed74613fca8b" providerId="ADAL" clId="{7B16FFC8-2B5A-4A21-A621-CD57A086FE87}" dt="2020-11-09T20:07:24.506" v="2012"/>
          <ac:spMkLst>
            <pc:docMk/>
            <pc:sldMk cId="769007515" sldId="277"/>
            <ac:spMk id="3" creationId="{CC8D8946-07CE-47D6-89B3-CC9A04A6534F}"/>
          </ac:spMkLst>
        </pc:spChg>
        <pc:spChg chg="mod ord">
          <ac:chgData name="Lucie Glogarová" userId="3a0f48b5-801a-4e01-a1bb-ed74613fca8b" providerId="ADAL" clId="{7B16FFC8-2B5A-4A21-A621-CD57A086FE87}" dt="2020-11-09T20:14:58.846" v="2041" actId="26606"/>
          <ac:spMkLst>
            <pc:docMk/>
            <pc:sldMk cId="769007515" sldId="277"/>
            <ac:spMk id="4" creationId="{977FC97F-FC8B-446C-919A-A14AC32D2251}"/>
          </ac:spMkLst>
        </pc:spChg>
        <pc:spChg chg="add del">
          <ac:chgData name="Lucie Glogarová" userId="3a0f48b5-801a-4e01-a1bb-ed74613fca8b" providerId="ADAL" clId="{7B16FFC8-2B5A-4A21-A621-CD57A086FE87}" dt="2020-11-09T20:11:52.398" v="2016" actId="26606"/>
          <ac:spMkLst>
            <pc:docMk/>
            <pc:sldMk cId="769007515" sldId="277"/>
            <ac:spMk id="77" creationId="{A5931BE0-4B93-4D6C-878E-ACC59D6B4587}"/>
          </ac:spMkLst>
        </pc:spChg>
        <pc:spChg chg="add del">
          <ac:chgData name="Lucie Glogarová" userId="3a0f48b5-801a-4e01-a1bb-ed74613fca8b" providerId="ADAL" clId="{7B16FFC8-2B5A-4A21-A621-CD57A086FE87}" dt="2020-11-09T20:11:52.398" v="2016" actId="26606"/>
          <ac:spMkLst>
            <pc:docMk/>
            <pc:sldMk cId="769007515" sldId="277"/>
            <ac:spMk id="79" creationId="{F93F2225-A437-4D78-A51D-D6083A86B1FD}"/>
          </ac:spMkLst>
        </pc:spChg>
        <pc:spChg chg="add del">
          <ac:chgData name="Lucie Glogarová" userId="3a0f48b5-801a-4e01-a1bb-ed74613fca8b" providerId="ADAL" clId="{7B16FFC8-2B5A-4A21-A621-CD57A086FE87}" dt="2020-11-09T20:11:52.398" v="2016" actId="26606"/>
          <ac:spMkLst>
            <pc:docMk/>
            <pc:sldMk cId="769007515" sldId="277"/>
            <ac:spMk id="81" creationId="{34F32A54-C851-4ADC-B81A-DEE6F5A090E5}"/>
          </ac:spMkLst>
        </pc:spChg>
        <pc:spChg chg="add del">
          <ac:chgData name="Lucie Glogarová" userId="3a0f48b5-801a-4e01-a1bb-ed74613fca8b" providerId="ADAL" clId="{7B16FFC8-2B5A-4A21-A621-CD57A086FE87}" dt="2020-11-09T20:14:37.963" v="2036" actId="26606"/>
          <ac:spMkLst>
            <pc:docMk/>
            <pc:sldMk cId="769007515" sldId="277"/>
            <ac:spMk id="87" creationId="{A5931BE0-4B93-4D6C-878E-ACC59D6B4587}"/>
          </ac:spMkLst>
        </pc:spChg>
        <pc:spChg chg="add del">
          <ac:chgData name="Lucie Glogarová" userId="3a0f48b5-801a-4e01-a1bb-ed74613fca8b" providerId="ADAL" clId="{7B16FFC8-2B5A-4A21-A621-CD57A086FE87}" dt="2020-11-09T20:14:37.963" v="2036" actId="26606"/>
          <ac:spMkLst>
            <pc:docMk/>
            <pc:sldMk cId="769007515" sldId="277"/>
            <ac:spMk id="89" creationId="{5D97D9DE-1C75-4CA1-AD72-00A176FCD14D}"/>
          </ac:spMkLst>
        </pc:spChg>
        <pc:spChg chg="add del">
          <ac:chgData name="Lucie Glogarová" userId="3a0f48b5-801a-4e01-a1bb-ed74613fca8b" providerId="ADAL" clId="{7B16FFC8-2B5A-4A21-A621-CD57A086FE87}" dt="2020-11-09T20:14:58.846" v="2041" actId="26606"/>
          <ac:spMkLst>
            <pc:docMk/>
            <pc:sldMk cId="769007515" sldId="277"/>
            <ac:spMk id="90" creationId="{A5931BE0-4B93-4D6C-878E-ACC59D6B4587}"/>
          </ac:spMkLst>
        </pc:spChg>
        <pc:spChg chg="add del">
          <ac:chgData name="Lucie Glogarová" userId="3a0f48b5-801a-4e01-a1bb-ed74613fca8b" providerId="ADAL" clId="{7B16FFC8-2B5A-4A21-A621-CD57A086FE87}" dt="2020-11-09T20:14:58.846" v="2041" actId="26606"/>
          <ac:spMkLst>
            <pc:docMk/>
            <pc:sldMk cId="769007515" sldId="277"/>
            <ac:spMk id="92" creationId="{5D97D9DE-1C75-4CA1-AD72-00A176FCD14D}"/>
          </ac:spMkLst>
        </pc:spChg>
        <pc:spChg chg="add del">
          <ac:chgData name="Lucie Glogarová" userId="3a0f48b5-801a-4e01-a1bb-ed74613fca8b" providerId="ADAL" clId="{7B16FFC8-2B5A-4A21-A621-CD57A086FE87}" dt="2020-11-09T20:14:37.991" v="2037" actId="26606"/>
          <ac:spMkLst>
            <pc:docMk/>
            <pc:sldMk cId="769007515" sldId="277"/>
            <ac:spMk id="143" creationId="{A5931BE0-4B93-4D6C-878E-ACC59D6B4587}"/>
          </ac:spMkLst>
        </pc:spChg>
        <pc:spChg chg="add del">
          <ac:chgData name="Lucie Glogarová" userId="3a0f48b5-801a-4e01-a1bb-ed74613fca8b" providerId="ADAL" clId="{7B16FFC8-2B5A-4A21-A621-CD57A086FE87}" dt="2020-11-09T20:14:58.863" v="2042" actId="26606"/>
          <ac:spMkLst>
            <pc:docMk/>
            <pc:sldMk cId="769007515" sldId="277"/>
            <ac:spMk id="11279" creationId="{A5931BE0-4B93-4D6C-878E-ACC59D6B4587}"/>
          </ac:spMkLst>
        </pc:spChg>
        <pc:spChg chg="add">
          <ac:chgData name="Lucie Glogarová" userId="3a0f48b5-801a-4e01-a1bb-ed74613fca8b" providerId="ADAL" clId="{7B16FFC8-2B5A-4A21-A621-CD57A086FE87}" dt="2020-11-09T20:14:58.863" v="2042" actId="26606"/>
          <ac:spMkLst>
            <pc:docMk/>
            <pc:sldMk cId="769007515" sldId="277"/>
            <ac:spMk id="11288" creationId="{A5931BE0-4B93-4D6C-878E-ACC59D6B4587}"/>
          </ac:spMkLst>
        </pc:spChg>
        <pc:grpChg chg="add del">
          <ac:chgData name="Lucie Glogarová" userId="3a0f48b5-801a-4e01-a1bb-ed74613fca8b" providerId="ADAL" clId="{7B16FFC8-2B5A-4A21-A621-CD57A086FE87}" dt="2020-11-09T20:11:52.398" v="2016" actId="26606"/>
          <ac:grpSpMkLst>
            <pc:docMk/>
            <pc:sldMk cId="769007515" sldId="277"/>
            <ac:grpSpMk id="71" creationId="{3BDBC526-6DCD-4FF6-8395-D8C22E46E527}"/>
          </ac:grpSpMkLst>
        </pc:grpChg>
        <pc:grpChg chg="add del">
          <ac:chgData name="Lucie Glogarová" userId="3a0f48b5-801a-4e01-a1bb-ed74613fca8b" providerId="ADAL" clId="{7B16FFC8-2B5A-4A21-A621-CD57A086FE87}" dt="2020-11-09T20:14:58.846" v="2041" actId="26606"/>
          <ac:grpSpMkLst>
            <pc:docMk/>
            <pc:sldMk cId="769007515" sldId="277"/>
            <ac:grpSpMk id="84" creationId="{3BDBC526-6DCD-4FF6-8395-D8C22E46E527}"/>
          </ac:grpSpMkLst>
        </pc:grpChg>
        <pc:grpChg chg="add del">
          <ac:chgData name="Lucie Glogarová" userId="3a0f48b5-801a-4e01-a1bb-ed74613fca8b" providerId="ADAL" clId="{7B16FFC8-2B5A-4A21-A621-CD57A086FE87}" dt="2020-11-09T20:14:37.991" v="2037" actId="26606"/>
          <ac:grpSpMkLst>
            <pc:docMk/>
            <pc:sldMk cId="769007515" sldId="277"/>
            <ac:grpSpMk id="137" creationId="{3BDBC526-6DCD-4FF6-8395-D8C22E46E527}"/>
          </ac:grpSpMkLst>
        </pc:grpChg>
        <pc:grpChg chg="add del">
          <ac:chgData name="Lucie Glogarová" userId="3a0f48b5-801a-4e01-a1bb-ed74613fca8b" providerId="ADAL" clId="{7B16FFC8-2B5A-4A21-A621-CD57A086FE87}" dt="2020-11-09T20:14:37.963" v="2036" actId="26606"/>
          <ac:grpSpMkLst>
            <pc:docMk/>
            <pc:sldMk cId="769007515" sldId="277"/>
            <ac:grpSpMk id="11272" creationId="{3BDBC526-6DCD-4FF6-8395-D8C22E46E527}"/>
          </ac:grpSpMkLst>
        </pc:grpChg>
        <pc:grpChg chg="add del">
          <ac:chgData name="Lucie Glogarová" userId="3a0f48b5-801a-4e01-a1bb-ed74613fca8b" providerId="ADAL" clId="{7B16FFC8-2B5A-4A21-A621-CD57A086FE87}" dt="2020-11-09T20:14:58.863" v="2042" actId="26606"/>
          <ac:grpSpMkLst>
            <pc:docMk/>
            <pc:sldMk cId="769007515" sldId="277"/>
            <ac:grpSpMk id="11274" creationId="{3BDBC526-6DCD-4FF6-8395-D8C22E46E527}"/>
          </ac:grpSpMkLst>
        </pc:grpChg>
        <pc:grpChg chg="add">
          <ac:chgData name="Lucie Glogarová" userId="3a0f48b5-801a-4e01-a1bb-ed74613fca8b" providerId="ADAL" clId="{7B16FFC8-2B5A-4A21-A621-CD57A086FE87}" dt="2020-11-09T20:14:58.863" v="2042" actId="26606"/>
          <ac:grpSpMkLst>
            <pc:docMk/>
            <pc:sldMk cId="769007515" sldId="277"/>
            <ac:grpSpMk id="11283" creationId="{3BDBC526-6DCD-4FF6-8395-D8C22E46E527}"/>
          </ac:grpSpMkLst>
        </pc:grpChg>
        <pc:grpChg chg="add">
          <ac:chgData name="Lucie Glogarová" userId="3a0f48b5-801a-4e01-a1bb-ed74613fca8b" providerId="ADAL" clId="{7B16FFC8-2B5A-4A21-A621-CD57A086FE87}" dt="2020-11-09T20:14:58.863" v="2042" actId="26606"/>
          <ac:grpSpMkLst>
            <pc:docMk/>
            <pc:sldMk cId="769007515" sldId="277"/>
            <ac:grpSpMk id="11289" creationId="{2FBE69CB-0158-42D0-B5A2-5E48FE5BCC60}"/>
          </ac:grpSpMkLst>
        </pc:grpChg>
        <pc:picChg chg="add mod">
          <ac:chgData name="Lucie Glogarová" userId="3a0f48b5-801a-4e01-a1bb-ed74613fca8b" providerId="ADAL" clId="{7B16FFC8-2B5A-4A21-A621-CD57A086FE87}" dt="2020-11-09T20:14:58.863" v="2042" actId="26606"/>
          <ac:picMkLst>
            <pc:docMk/>
            <pc:sldMk cId="769007515" sldId="277"/>
            <ac:picMk id="5" creationId="{30AE4E16-C4F3-49E2-86A0-D2E15953B73F}"/>
          </ac:picMkLst>
        </pc:picChg>
        <pc:picChg chg="add mod ord">
          <ac:chgData name="Lucie Glogarová" userId="3a0f48b5-801a-4e01-a1bb-ed74613fca8b" providerId="ADAL" clId="{7B16FFC8-2B5A-4A21-A621-CD57A086FE87}" dt="2020-11-09T20:14:58.863" v="2042" actId="26606"/>
          <ac:picMkLst>
            <pc:docMk/>
            <pc:sldMk cId="769007515" sldId="277"/>
            <ac:picMk id="11266" creationId="{15168E62-86AD-4AC2-9F15-9636C48ECC29}"/>
          </ac:picMkLst>
        </pc:picChg>
        <pc:picChg chg="add mod ord">
          <ac:chgData name="Lucie Glogarová" userId="3a0f48b5-801a-4e01-a1bb-ed74613fca8b" providerId="ADAL" clId="{7B16FFC8-2B5A-4A21-A621-CD57A086FE87}" dt="2020-11-09T20:14:58.863" v="2042" actId="26606"/>
          <ac:picMkLst>
            <pc:docMk/>
            <pc:sldMk cId="769007515" sldId="277"/>
            <ac:picMk id="11268" creationId="{28E83145-1BC5-4C27-A7A7-AD7E74724B04}"/>
          </ac:picMkLst>
        </pc:picChg>
        <pc:picChg chg="add mod">
          <ac:chgData name="Lucie Glogarová" userId="3a0f48b5-801a-4e01-a1bb-ed74613fca8b" providerId="ADAL" clId="{7B16FFC8-2B5A-4A21-A621-CD57A086FE87}" dt="2020-11-09T20:14:58.863" v="2042" actId="26606"/>
          <ac:picMkLst>
            <pc:docMk/>
            <pc:sldMk cId="769007515" sldId="277"/>
            <ac:picMk id="11270" creationId="{08E52604-BAC2-4E50-AD7C-2083960F325F}"/>
          </ac:picMkLst>
        </pc:picChg>
      </pc:sldChg>
    </pc:docChg>
  </pc:docChgLst>
  <pc:docChgLst>
    <pc:chgData name="Lucie Glogarová" userId="S::lucie.glogarova@zs-ln.cz::3a0f48b5-801a-4e01-a1bb-ed74613fca8b" providerId="AD" clId="Web-{F1B22FCA-2DA5-EE20-1B5F-69D003291CDC}"/>
    <pc:docChg chg="addSld delSld modSld">
      <pc:chgData name="Lucie Glogarová" userId="S::lucie.glogarova@zs-ln.cz::3a0f48b5-801a-4e01-a1bb-ed74613fca8b" providerId="AD" clId="Web-{F1B22FCA-2DA5-EE20-1B5F-69D003291CDC}" dt="2020-11-09T16:38:17.030" v="767"/>
      <pc:docMkLst>
        <pc:docMk/>
      </pc:docMkLst>
      <pc:sldChg chg="addSp delSp modSp mod modClrScheme delDesignElem chgLayout">
        <pc:chgData name="Lucie Glogarová" userId="S::lucie.glogarova@zs-ln.cz::3a0f48b5-801a-4e01-a1bb-ed74613fca8b" providerId="AD" clId="Web-{F1B22FCA-2DA5-EE20-1B5F-69D003291CDC}" dt="2020-11-09T16:26:43.458" v="682"/>
        <pc:sldMkLst>
          <pc:docMk/>
          <pc:sldMk cId="3799523001" sldId="256"/>
        </pc:sldMkLst>
        <pc:spChg chg="mod ord">
          <ac:chgData name="Lucie Glogarová" userId="S::lucie.glogarova@zs-ln.cz::3a0f48b5-801a-4e01-a1bb-ed74613fca8b" providerId="AD" clId="Web-{F1B22FCA-2DA5-EE20-1B5F-69D003291CDC}" dt="2020-11-09T16:26:43.458" v="682"/>
          <ac:spMkLst>
            <pc:docMk/>
            <pc:sldMk cId="3799523001" sldId="256"/>
            <ac:spMk id="2" creationId="{00000000-0000-0000-0000-000000000000}"/>
          </ac:spMkLst>
        </pc:spChg>
        <pc:spChg chg="mod ord">
          <ac:chgData name="Lucie Glogarová" userId="S::lucie.glogarova@zs-ln.cz::3a0f48b5-801a-4e01-a1bb-ed74613fca8b" providerId="AD" clId="Web-{F1B22FCA-2DA5-EE20-1B5F-69D003291CDC}" dt="2020-11-09T16:26:43.458" v="682"/>
          <ac:spMkLst>
            <pc:docMk/>
            <pc:sldMk cId="3799523001" sldId="256"/>
            <ac:spMk id="3" creationId="{00000000-0000-0000-0000-000000000000}"/>
          </ac:spMkLst>
        </pc:spChg>
        <pc:spChg chg="add del mod ord">
          <ac:chgData name="Lucie Glogarová" userId="S::lucie.glogarova@zs-ln.cz::3a0f48b5-801a-4e01-a1bb-ed74613fca8b" providerId="AD" clId="Web-{F1B22FCA-2DA5-EE20-1B5F-69D003291CDC}" dt="2020-11-09T14:15:17.704" v="1"/>
          <ac:spMkLst>
            <pc:docMk/>
            <pc:sldMk cId="3799523001" sldId="256"/>
            <ac:spMk id="4" creationId="{B753E9B6-AAA3-429B-9F7F-E8827A062F05}"/>
          </ac:spMkLst>
        </pc:spChg>
        <pc:spChg chg="add del">
          <ac:chgData name="Lucie Glogarová" userId="S::lucie.glogarova@zs-ln.cz::3a0f48b5-801a-4e01-a1bb-ed74613fca8b" providerId="AD" clId="Web-{F1B22FCA-2DA5-EE20-1B5F-69D003291CDC}" dt="2020-11-09T16:26:43.458" v="682"/>
          <ac:spMkLst>
            <pc:docMk/>
            <pc:sldMk cId="3799523001" sldId="256"/>
            <ac:spMk id="25" creationId="{1DB043B4-68C6-45B9-82AC-A5800EADB8DB}"/>
          </ac:spMkLst>
        </pc:spChg>
        <pc:spChg chg="add del">
          <ac:chgData name="Lucie Glogarová" userId="S::lucie.glogarova@zs-ln.cz::3a0f48b5-801a-4e01-a1bb-ed74613fca8b" providerId="AD" clId="Web-{F1B22FCA-2DA5-EE20-1B5F-69D003291CDC}" dt="2020-11-09T16:26:43.458" v="682"/>
          <ac:spMkLst>
            <pc:docMk/>
            <pc:sldMk cId="3799523001" sldId="256"/>
            <ac:spMk id="27" creationId="{AD4EA4DF-0E7C-4098-86F6-7D0ACAEFC0BF}"/>
          </ac:spMkLst>
        </pc:spChg>
        <pc:spChg chg="add del">
          <ac:chgData name="Lucie Glogarová" userId="S::lucie.glogarova@zs-ln.cz::3a0f48b5-801a-4e01-a1bb-ed74613fca8b" providerId="AD" clId="Web-{F1B22FCA-2DA5-EE20-1B5F-69D003291CDC}" dt="2020-11-09T16:26:43.458" v="682"/>
          <ac:spMkLst>
            <pc:docMk/>
            <pc:sldMk cId="3799523001" sldId="256"/>
            <ac:spMk id="29" creationId="{FE05BC49-0F00-4C85-9AF5-A0CC5B39C8D2}"/>
          </ac:spMkLst>
        </pc:spChg>
        <pc:spChg chg="add">
          <ac:chgData name="Lucie Glogarová" userId="S::lucie.glogarova@zs-ln.cz::3a0f48b5-801a-4e01-a1bb-ed74613fca8b" providerId="AD" clId="Web-{F1B22FCA-2DA5-EE20-1B5F-69D003291CDC}" dt="2020-11-09T16:26:43.458" v="682"/>
          <ac:spMkLst>
            <pc:docMk/>
            <pc:sldMk cId="3799523001" sldId="256"/>
            <ac:spMk id="31" creationId="{A6A22EFF-1FE0-4FE3-9E48-97A8F0CD889D}"/>
          </ac:spMkLst>
        </pc:spChg>
        <pc:spChg chg="add">
          <ac:chgData name="Lucie Glogarová" userId="S::lucie.glogarova@zs-ln.cz::3a0f48b5-801a-4e01-a1bb-ed74613fca8b" providerId="AD" clId="Web-{F1B22FCA-2DA5-EE20-1B5F-69D003291CDC}" dt="2020-11-09T16:26:43.458" v="682"/>
          <ac:spMkLst>
            <pc:docMk/>
            <pc:sldMk cId="3799523001" sldId="256"/>
            <ac:spMk id="32" creationId="{1DB043B4-68C6-45B9-82AC-A5800EADB8DB}"/>
          </ac:spMkLst>
        </pc:spChg>
        <pc:spChg chg="add">
          <ac:chgData name="Lucie Glogarová" userId="S::lucie.glogarova@zs-ln.cz::3a0f48b5-801a-4e01-a1bb-ed74613fca8b" providerId="AD" clId="Web-{F1B22FCA-2DA5-EE20-1B5F-69D003291CDC}" dt="2020-11-09T16:26:43.458" v="682"/>
          <ac:spMkLst>
            <pc:docMk/>
            <pc:sldMk cId="3799523001" sldId="256"/>
            <ac:spMk id="33" creationId="{A8637F87-B6EB-40C5-B051-5F099460B763}"/>
          </ac:spMkLst>
        </pc:spChg>
        <pc:spChg chg="add del">
          <ac:chgData name="Lucie Glogarová" userId="S::lucie.glogarova@zs-ln.cz::3a0f48b5-801a-4e01-a1bb-ed74613fca8b" providerId="AD" clId="Web-{F1B22FCA-2DA5-EE20-1B5F-69D003291CDC}" dt="2020-11-09T16:26:43.442" v="681"/>
          <ac:spMkLst>
            <pc:docMk/>
            <pc:sldMk cId="3799523001" sldId="256"/>
            <ac:spMk id="34" creationId="{1DB043B4-68C6-45B9-82AC-A5800EADB8DB}"/>
          </ac:spMkLst>
        </pc:spChg>
        <pc:spChg chg="add del">
          <ac:chgData name="Lucie Glogarová" userId="S::lucie.glogarova@zs-ln.cz::3a0f48b5-801a-4e01-a1bb-ed74613fca8b" providerId="AD" clId="Web-{F1B22FCA-2DA5-EE20-1B5F-69D003291CDC}" dt="2020-11-09T16:26:43.442" v="681"/>
          <ac:spMkLst>
            <pc:docMk/>
            <pc:sldMk cId="3799523001" sldId="256"/>
            <ac:spMk id="36" creationId="{AD4EA4DF-0E7C-4098-86F6-7D0ACAEFC0BF}"/>
          </ac:spMkLst>
        </pc:spChg>
        <pc:spChg chg="add del">
          <ac:chgData name="Lucie Glogarová" userId="S::lucie.glogarova@zs-ln.cz::3a0f48b5-801a-4e01-a1bb-ed74613fca8b" providerId="AD" clId="Web-{F1B22FCA-2DA5-EE20-1B5F-69D003291CDC}" dt="2020-11-09T16:26:43.442" v="681"/>
          <ac:spMkLst>
            <pc:docMk/>
            <pc:sldMk cId="3799523001" sldId="256"/>
            <ac:spMk id="38" creationId="{FE05BC49-0F00-4C85-9AF5-A0CC5B39C8D2}"/>
          </ac:spMkLst>
        </pc:spChg>
        <pc:picChg chg="add mod ord">
          <ac:chgData name="Lucie Glogarová" userId="S::lucie.glogarova@zs-ln.cz::3a0f48b5-801a-4e01-a1bb-ed74613fca8b" providerId="AD" clId="Web-{F1B22FCA-2DA5-EE20-1B5F-69D003291CDC}" dt="2020-11-09T16:26:43.458" v="682"/>
          <ac:picMkLst>
            <pc:docMk/>
            <pc:sldMk cId="3799523001" sldId="256"/>
            <ac:picMk id="4" creationId="{0EE39C93-F139-400A-AAC6-AE35AAEBF4ED}"/>
          </ac:picMkLst>
        </pc:picChg>
        <pc:picChg chg="del mod">
          <ac:chgData name="Lucie Glogarová" userId="S::lucie.glogarova@zs-ln.cz::3a0f48b5-801a-4e01-a1bb-ed74613fca8b" providerId="AD" clId="Web-{F1B22FCA-2DA5-EE20-1B5F-69D003291CDC}" dt="2020-11-09T16:26:19.551" v="679"/>
          <ac:picMkLst>
            <pc:docMk/>
            <pc:sldMk cId="3799523001" sldId="256"/>
            <ac:picMk id="6" creationId="{4269F62E-0D5D-4EBF-AF8C-9B7AD70FDF9A}"/>
          </ac:picMkLst>
        </pc:picChg>
      </pc:sldChg>
      <pc:sldChg chg="del">
        <pc:chgData name="Lucie Glogarová" userId="S::lucie.glogarova@zs-ln.cz::3a0f48b5-801a-4e01-a1bb-ed74613fca8b" providerId="AD" clId="Web-{F1B22FCA-2DA5-EE20-1B5F-69D003291CDC}" dt="2020-11-09T16:34:29.668" v="757"/>
        <pc:sldMkLst>
          <pc:docMk/>
          <pc:sldMk cId="3861588" sldId="258"/>
        </pc:sldMkLst>
      </pc:sldChg>
      <pc:sldChg chg="addSp delSp modSp">
        <pc:chgData name="Lucie Glogarová" userId="S::lucie.glogarova@zs-ln.cz::3a0f48b5-801a-4e01-a1bb-ed74613fca8b" providerId="AD" clId="Web-{F1B22FCA-2DA5-EE20-1B5F-69D003291CDC}" dt="2020-11-09T16:35:08.887" v="759"/>
        <pc:sldMkLst>
          <pc:docMk/>
          <pc:sldMk cId="1661636166" sldId="259"/>
        </pc:sldMkLst>
        <pc:spChg chg="add del mod">
          <ac:chgData name="Lucie Glogarová" userId="S::lucie.glogarova@zs-ln.cz::3a0f48b5-801a-4e01-a1bb-ed74613fca8b" providerId="AD" clId="Web-{F1B22FCA-2DA5-EE20-1B5F-69D003291CDC}" dt="2020-11-09T16:35:08.887" v="759"/>
          <ac:spMkLst>
            <pc:docMk/>
            <pc:sldMk cId="1661636166" sldId="259"/>
            <ac:spMk id="6" creationId="{ED2085E2-7536-43D2-96E2-888C03F07B75}"/>
          </ac:spMkLst>
        </pc:spChg>
        <pc:picChg chg="del">
          <ac:chgData name="Lucie Glogarová" userId="S::lucie.glogarova@zs-ln.cz::3a0f48b5-801a-4e01-a1bb-ed74613fca8b" providerId="AD" clId="Web-{F1B22FCA-2DA5-EE20-1B5F-69D003291CDC}" dt="2020-11-09T16:27:37.443" v="687"/>
          <ac:picMkLst>
            <pc:docMk/>
            <pc:sldMk cId="1661636166" sldId="259"/>
            <ac:picMk id="5" creationId="{115AABA3-74B5-4239-AB52-39C7AC85BE66}"/>
          </ac:picMkLst>
        </pc:picChg>
        <pc:picChg chg="add del">
          <ac:chgData name="Lucie Glogarová" userId="S::lucie.glogarova@zs-ln.cz::3a0f48b5-801a-4e01-a1bb-ed74613fca8b" providerId="AD" clId="Web-{F1B22FCA-2DA5-EE20-1B5F-69D003291CDC}" dt="2020-11-09T16:35:06.449" v="758"/>
          <ac:picMkLst>
            <pc:docMk/>
            <pc:sldMk cId="1661636166" sldId="259"/>
            <ac:picMk id="7" creationId="{20EA1DC9-1970-4B0D-A1D1-7D51C22777CE}"/>
          </ac:picMkLst>
        </pc:picChg>
        <pc:picChg chg="add mod ord modCrop">
          <ac:chgData name="Lucie Glogarová" userId="S::lucie.glogarova@zs-ln.cz::3a0f48b5-801a-4e01-a1bb-ed74613fca8b" providerId="AD" clId="Web-{F1B22FCA-2DA5-EE20-1B5F-69D003291CDC}" dt="2020-11-09T16:35:08.887" v="759"/>
          <ac:picMkLst>
            <pc:docMk/>
            <pc:sldMk cId="1661636166" sldId="259"/>
            <ac:picMk id="8" creationId="{9B7DC980-B593-4D54-8428-24DEBB794DCE}"/>
          </ac:picMkLst>
        </pc:picChg>
      </pc:sldChg>
      <pc:sldChg chg="addSp delSp modSp new mod setBg">
        <pc:chgData name="Lucie Glogarová" userId="S::lucie.glogarova@zs-ln.cz::3a0f48b5-801a-4e01-a1bb-ed74613fca8b" providerId="AD" clId="Web-{F1B22FCA-2DA5-EE20-1B5F-69D003291CDC}" dt="2020-11-09T16:28:42.257" v="692"/>
        <pc:sldMkLst>
          <pc:docMk/>
          <pc:sldMk cId="1534329130" sldId="260"/>
        </pc:sldMkLst>
        <pc:spChg chg="mod ord">
          <ac:chgData name="Lucie Glogarová" userId="S::lucie.glogarova@zs-ln.cz::3a0f48b5-801a-4e01-a1bb-ed74613fca8b" providerId="AD" clId="Web-{F1B22FCA-2DA5-EE20-1B5F-69D003291CDC}" dt="2020-11-09T16:28:42.257" v="692"/>
          <ac:spMkLst>
            <pc:docMk/>
            <pc:sldMk cId="1534329130" sldId="260"/>
            <ac:spMk id="2" creationId="{D6ABF5F6-06D4-4E09-9046-FBFE367D47E5}"/>
          </ac:spMkLst>
        </pc:spChg>
        <pc:spChg chg="del">
          <ac:chgData name="Lucie Glogarová" userId="S::lucie.glogarova@zs-ln.cz::3a0f48b5-801a-4e01-a1bb-ed74613fca8b" providerId="AD" clId="Web-{F1B22FCA-2DA5-EE20-1B5F-69D003291CDC}" dt="2020-11-09T14:15:25.970" v="3"/>
          <ac:spMkLst>
            <pc:docMk/>
            <pc:sldMk cId="1534329130" sldId="260"/>
            <ac:spMk id="3" creationId="{3ED244F6-D118-4C99-B55E-18AF5281AA74}"/>
          </ac:spMkLst>
        </pc:spChg>
        <pc:spChg chg="mod ord">
          <ac:chgData name="Lucie Glogarová" userId="S::lucie.glogarova@zs-ln.cz::3a0f48b5-801a-4e01-a1bb-ed74613fca8b" providerId="AD" clId="Web-{F1B22FCA-2DA5-EE20-1B5F-69D003291CDC}" dt="2020-11-09T16:28:42.257" v="692"/>
          <ac:spMkLst>
            <pc:docMk/>
            <pc:sldMk cId="1534329130" sldId="260"/>
            <ac:spMk id="4" creationId="{4C18B7B2-D140-41B7-ADEB-247BB08D97A5}"/>
          </ac:spMkLst>
        </pc:spChg>
        <pc:spChg chg="add del mod">
          <ac:chgData name="Lucie Glogarová" userId="S::lucie.glogarova@zs-ln.cz::3a0f48b5-801a-4e01-a1bb-ed74613fca8b" providerId="AD" clId="Web-{F1B22FCA-2DA5-EE20-1B5F-69D003291CDC}" dt="2020-11-09T16:27:05.927" v="685"/>
          <ac:spMkLst>
            <pc:docMk/>
            <pc:sldMk cId="1534329130" sldId="260"/>
            <ac:spMk id="6" creationId="{0542330A-4755-4D60-B7EE-54B10A0849C3}"/>
          </ac:spMkLst>
        </pc:spChg>
        <pc:spChg chg="add del">
          <ac:chgData name="Lucie Glogarová" userId="S::lucie.glogarova@zs-ln.cz::3a0f48b5-801a-4e01-a1bb-ed74613fca8b" providerId="AD" clId="Web-{F1B22FCA-2DA5-EE20-1B5F-69D003291CDC}" dt="2020-11-09T14:16:17.580" v="7"/>
          <ac:spMkLst>
            <pc:docMk/>
            <pc:sldMk cId="1534329130" sldId="260"/>
            <ac:spMk id="7" creationId="{82184FF4-7029-4ED7-813A-192E60608764}"/>
          </ac:spMkLst>
        </pc:spChg>
        <pc:spChg chg="add del">
          <ac:chgData name="Lucie Glogarová" userId="S::lucie.glogarova@zs-ln.cz::3a0f48b5-801a-4e01-a1bb-ed74613fca8b" providerId="AD" clId="Web-{F1B22FCA-2DA5-EE20-1B5F-69D003291CDC}" dt="2020-11-09T14:16:17.580" v="7"/>
          <ac:spMkLst>
            <pc:docMk/>
            <pc:sldMk cId="1534329130" sldId="260"/>
            <ac:spMk id="8" creationId="{AAA7AB09-557C-41AD-9113-FF9F68FA1035}"/>
          </ac:spMkLst>
        </pc:spChg>
        <pc:spChg chg="add del">
          <ac:chgData name="Lucie Glogarová" userId="S::lucie.glogarova@zs-ln.cz::3a0f48b5-801a-4e01-a1bb-ed74613fca8b" providerId="AD" clId="Web-{F1B22FCA-2DA5-EE20-1B5F-69D003291CDC}" dt="2020-11-09T14:16:17.580" v="7"/>
          <ac:spMkLst>
            <pc:docMk/>
            <pc:sldMk cId="1534329130" sldId="260"/>
            <ac:spMk id="9" creationId="{EF99ECAA-1F11-4937-BBA6-51935AB44C9D}"/>
          </ac:spMkLst>
        </pc:spChg>
        <pc:spChg chg="add del">
          <ac:chgData name="Lucie Glogarová" userId="S::lucie.glogarova@zs-ln.cz::3a0f48b5-801a-4e01-a1bb-ed74613fca8b" providerId="AD" clId="Web-{F1B22FCA-2DA5-EE20-1B5F-69D003291CDC}" dt="2020-11-09T14:15:51.579" v="5"/>
          <ac:spMkLst>
            <pc:docMk/>
            <pc:sldMk cId="1534329130" sldId="260"/>
            <ac:spMk id="10" creationId="{82184FF4-7029-4ED7-813A-192E60608764}"/>
          </ac:spMkLst>
        </pc:spChg>
        <pc:spChg chg="add del">
          <ac:chgData name="Lucie Glogarová" userId="S::lucie.glogarova@zs-ln.cz::3a0f48b5-801a-4e01-a1bb-ed74613fca8b" providerId="AD" clId="Web-{F1B22FCA-2DA5-EE20-1B5F-69D003291CDC}" dt="2020-11-09T14:15:51.579" v="5"/>
          <ac:spMkLst>
            <pc:docMk/>
            <pc:sldMk cId="1534329130" sldId="260"/>
            <ac:spMk id="12" creationId="{AAA7AB09-557C-41AD-9113-FF9F68FA1035}"/>
          </ac:spMkLst>
        </pc:spChg>
        <pc:spChg chg="add del">
          <ac:chgData name="Lucie Glogarová" userId="S::lucie.glogarova@zs-ln.cz::3a0f48b5-801a-4e01-a1bb-ed74613fca8b" providerId="AD" clId="Web-{F1B22FCA-2DA5-EE20-1B5F-69D003291CDC}" dt="2020-11-09T14:16:17.580" v="7"/>
          <ac:spMkLst>
            <pc:docMk/>
            <pc:sldMk cId="1534329130" sldId="260"/>
            <ac:spMk id="13" creationId="{1DB043B4-68C6-45B9-82AC-A5800EADB8DB}"/>
          </ac:spMkLst>
        </pc:spChg>
        <pc:spChg chg="add del">
          <ac:chgData name="Lucie Glogarová" userId="S::lucie.glogarova@zs-ln.cz::3a0f48b5-801a-4e01-a1bb-ed74613fca8b" providerId="AD" clId="Web-{F1B22FCA-2DA5-EE20-1B5F-69D003291CDC}" dt="2020-11-09T14:15:51.579" v="5"/>
          <ac:spMkLst>
            <pc:docMk/>
            <pc:sldMk cId="1534329130" sldId="260"/>
            <ac:spMk id="14" creationId="{EF99ECAA-1F11-4937-BBA6-51935AB44C9D}"/>
          </ac:spMkLst>
        </pc:spChg>
        <pc:spChg chg="add del">
          <ac:chgData name="Lucie Glogarová" userId="S::lucie.glogarova@zs-ln.cz::3a0f48b5-801a-4e01-a1bb-ed74613fca8b" providerId="AD" clId="Web-{F1B22FCA-2DA5-EE20-1B5F-69D003291CDC}" dt="2020-11-09T14:16:17.580" v="7"/>
          <ac:spMkLst>
            <pc:docMk/>
            <pc:sldMk cId="1534329130" sldId="260"/>
            <ac:spMk id="15" creationId="{AD4EA4DF-0E7C-4098-86F6-7D0ACAEFC0BF}"/>
          </ac:spMkLst>
        </pc:spChg>
        <pc:spChg chg="add del">
          <ac:chgData name="Lucie Glogarová" userId="S::lucie.glogarova@zs-ln.cz::3a0f48b5-801a-4e01-a1bb-ed74613fca8b" providerId="AD" clId="Web-{F1B22FCA-2DA5-EE20-1B5F-69D003291CDC}" dt="2020-11-09T14:16:17.580" v="7"/>
          <ac:spMkLst>
            <pc:docMk/>
            <pc:sldMk cId="1534329130" sldId="260"/>
            <ac:spMk id="21" creationId="{FE05BC49-0F00-4C85-9AF5-A0CC5B39C8D2}"/>
          </ac:spMkLst>
        </pc:spChg>
        <pc:spChg chg="add del">
          <ac:chgData name="Lucie Glogarová" userId="S::lucie.glogarova@zs-ln.cz::3a0f48b5-801a-4e01-a1bb-ed74613fca8b" providerId="AD" clId="Web-{F1B22FCA-2DA5-EE20-1B5F-69D003291CDC}" dt="2020-11-09T14:15:51.579" v="5"/>
          <ac:spMkLst>
            <pc:docMk/>
            <pc:sldMk cId="1534329130" sldId="260"/>
            <ac:spMk id="22" creationId="{1DB043B4-68C6-45B9-82AC-A5800EADB8DB}"/>
          </ac:spMkLst>
        </pc:spChg>
        <pc:spChg chg="add del">
          <ac:chgData name="Lucie Glogarová" userId="S::lucie.glogarova@zs-ln.cz::3a0f48b5-801a-4e01-a1bb-ed74613fca8b" providerId="AD" clId="Web-{F1B22FCA-2DA5-EE20-1B5F-69D003291CDC}" dt="2020-11-09T14:15:51.579" v="5"/>
          <ac:spMkLst>
            <pc:docMk/>
            <pc:sldMk cId="1534329130" sldId="260"/>
            <ac:spMk id="24" creationId="{3C64A91D-E535-4C24-A0E3-96A3810E3FDC}"/>
          </ac:spMkLst>
        </pc:spChg>
        <pc:spChg chg="add del">
          <ac:chgData name="Lucie Glogarová" userId="S::lucie.glogarova@zs-ln.cz::3a0f48b5-801a-4e01-a1bb-ed74613fca8b" providerId="AD" clId="Web-{F1B22FCA-2DA5-EE20-1B5F-69D003291CDC}" dt="2020-11-09T14:15:51.579" v="5"/>
          <ac:spMkLst>
            <pc:docMk/>
            <pc:sldMk cId="1534329130" sldId="260"/>
            <ac:spMk id="26" creationId="{26FC4867-BA3E-4F8E-AB23-684F34DF3D31}"/>
          </ac:spMkLst>
        </pc:spChg>
        <pc:spChg chg="add del">
          <ac:chgData name="Lucie Glogarová" userId="S::lucie.glogarova@zs-ln.cz::3a0f48b5-801a-4e01-a1bb-ed74613fca8b" providerId="AD" clId="Web-{F1B22FCA-2DA5-EE20-1B5F-69D003291CDC}" dt="2020-11-09T16:27:05.927" v="685"/>
          <ac:spMkLst>
            <pc:docMk/>
            <pc:sldMk cId="1534329130" sldId="260"/>
            <ac:spMk id="32" creationId="{A5931BE0-4B93-4D6C-878E-ACC59D6B4587}"/>
          </ac:spMkLst>
        </pc:spChg>
        <pc:spChg chg="add del">
          <ac:chgData name="Lucie Glogarová" userId="S::lucie.glogarova@zs-ln.cz::3a0f48b5-801a-4e01-a1bb-ed74613fca8b" providerId="AD" clId="Web-{F1B22FCA-2DA5-EE20-1B5F-69D003291CDC}" dt="2020-11-09T16:27:05.927" v="685"/>
          <ac:spMkLst>
            <pc:docMk/>
            <pc:sldMk cId="1534329130" sldId="260"/>
            <ac:spMk id="34" creationId="{C5D31EF7-7A67-43B2-8B5E-B4A6241B1A83}"/>
          </ac:spMkLst>
        </pc:spChg>
        <pc:spChg chg="add del">
          <ac:chgData name="Lucie Glogarová" userId="S::lucie.glogarova@zs-ln.cz::3a0f48b5-801a-4e01-a1bb-ed74613fca8b" providerId="AD" clId="Web-{F1B22FCA-2DA5-EE20-1B5F-69D003291CDC}" dt="2020-11-09T16:27:45.756" v="690"/>
          <ac:spMkLst>
            <pc:docMk/>
            <pc:sldMk cId="1534329130" sldId="260"/>
            <ac:spMk id="45" creationId="{A5931BE0-4B93-4D6C-878E-ACC59D6B4587}"/>
          </ac:spMkLst>
        </pc:spChg>
        <pc:spChg chg="add del">
          <ac:chgData name="Lucie Glogarová" userId="S::lucie.glogarova@zs-ln.cz::3a0f48b5-801a-4e01-a1bb-ed74613fca8b" providerId="AD" clId="Web-{F1B22FCA-2DA5-EE20-1B5F-69D003291CDC}" dt="2020-11-09T16:27:45.756" v="690"/>
          <ac:spMkLst>
            <pc:docMk/>
            <pc:sldMk cId="1534329130" sldId="260"/>
            <ac:spMk id="47" creationId="{C5D31EF7-7A67-43B2-8B5E-B4A6241B1A83}"/>
          </ac:spMkLst>
        </pc:spChg>
        <pc:spChg chg="add del">
          <ac:chgData name="Lucie Glogarová" userId="S::lucie.glogarova@zs-ln.cz::3a0f48b5-801a-4e01-a1bb-ed74613fca8b" providerId="AD" clId="Web-{F1B22FCA-2DA5-EE20-1B5F-69D003291CDC}" dt="2020-11-09T16:27:55.662" v="691"/>
          <ac:spMkLst>
            <pc:docMk/>
            <pc:sldMk cId="1534329130" sldId="260"/>
            <ac:spMk id="58" creationId="{A5931BE0-4B93-4D6C-878E-ACC59D6B4587}"/>
          </ac:spMkLst>
        </pc:spChg>
        <pc:spChg chg="add del">
          <ac:chgData name="Lucie Glogarová" userId="S::lucie.glogarova@zs-ln.cz::3a0f48b5-801a-4e01-a1bb-ed74613fca8b" providerId="AD" clId="Web-{F1B22FCA-2DA5-EE20-1B5F-69D003291CDC}" dt="2020-11-09T16:27:55.662" v="691"/>
          <ac:spMkLst>
            <pc:docMk/>
            <pc:sldMk cId="1534329130" sldId="260"/>
            <ac:spMk id="60" creationId="{C5D31EF7-7A67-43B2-8B5E-B4A6241B1A83}"/>
          </ac:spMkLst>
        </pc:spChg>
        <pc:spChg chg="add del">
          <ac:chgData name="Lucie Glogarová" userId="S::lucie.glogarova@zs-ln.cz::3a0f48b5-801a-4e01-a1bb-ed74613fca8b" providerId="AD" clId="Web-{F1B22FCA-2DA5-EE20-1B5F-69D003291CDC}" dt="2020-11-09T16:28:42.257" v="692"/>
          <ac:spMkLst>
            <pc:docMk/>
            <pc:sldMk cId="1534329130" sldId="260"/>
            <ac:spMk id="71" creationId="{A5931BE0-4B93-4D6C-878E-ACC59D6B4587}"/>
          </ac:spMkLst>
        </pc:spChg>
        <pc:spChg chg="add del">
          <ac:chgData name="Lucie Glogarová" userId="S::lucie.glogarova@zs-ln.cz::3a0f48b5-801a-4e01-a1bb-ed74613fca8b" providerId="AD" clId="Web-{F1B22FCA-2DA5-EE20-1B5F-69D003291CDC}" dt="2020-11-09T16:28:42.257" v="692"/>
          <ac:spMkLst>
            <pc:docMk/>
            <pc:sldMk cId="1534329130" sldId="260"/>
            <ac:spMk id="73" creationId="{6FF3A87B-2255-45E0-A551-C11FAF93290C}"/>
          </ac:spMkLst>
        </pc:spChg>
        <pc:spChg chg="add">
          <ac:chgData name="Lucie Glogarová" userId="S::lucie.glogarova@zs-ln.cz::3a0f48b5-801a-4e01-a1bb-ed74613fca8b" providerId="AD" clId="Web-{F1B22FCA-2DA5-EE20-1B5F-69D003291CDC}" dt="2020-11-09T16:28:42.257" v="692"/>
          <ac:spMkLst>
            <pc:docMk/>
            <pc:sldMk cId="1534329130" sldId="260"/>
            <ac:spMk id="84" creationId="{A5931BE0-4B93-4D6C-878E-ACC59D6B4587}"/>
          </ac:spMkLst>
        </pc:spChg>
        <pc:spChg chg="add">
          <ac:chgData name="Lucie Glogarová" userId="S::lucie.glogarova@zs-ln.cz::3a0f48b5-801a-4e01-a1bb-ed74613fca8b" providerId="AD" clId="Web-{F1B22FCA-2DA5-EE20-1B5F-69D003291CDC}" dt="2020-11-09T16:28:42.257" v="692"/>
          <ac:spMkLst>
            <pc:docMk/>
            <pc:sldMk cId="1534329130" sldId="260"/>
            <ac:spMk id="86" creationId="{C5D31EF7-7A67-43B2-8B5E-B4A6241B1A83}"/>
          </ac:spMkLst>
        </pc:spChg>
        <pc:grpChg chg="add del">
          <ac:chgData name="Lucie Glogarová" userId="S::lucie.glogarova@zs-ln.cz::3a0f48b5-801a-4e01-a1bb-ed74613fca8b" providerId="AD" clId="Web-{F1B22FCA-2DA5-EE20-1B5F-69D003291CDC}" dt="2020-11-09T14:16:17.580" v="7"/>
          <ac:grpSpMkLst>
            <pc:docMk/>
            <pc:sldMk cId="1534329130" sldId="260"/>
            <ac:grpSpMk id="11" creationId="{79DE9FAB-6BBA-4CFE-B67D-77B47F01ECA4}"/>
          </ac:grpSpMkLst>
        </pc:grpChg>
        <pc:grpChg chg="add del">
          <ac:chgData name="Lucie Glogarová" userId="S::lucie.glogarova@zs-ln.cz::3a0f48b5-801a-4e01-a1bb-ed74613fca8b" providerId="AD" clId="Web-{F1B22FCA-2DA5-EE20-1B5F-69D003291CDC}" dt="2020-11-09T14:15:51.579" v="5"/>
          <ac:grpSpMkLst>
            <pc:docMk/>
            <pc:sldMk cId="1534329130" sldId="260"/>
            <ac:grpSpMk id="16" creationId="{79DE9FAB-6BBA-4CFE-B67D-77B47F01ECA4}"/>
          </ac:grpSpMkLst>
        </pc:grpChg>
        <pc:grpChg chg="add del">
          <ac:chgData name="Lucie Glogarová" userId="S::lucie.glogarova@zs-ln.cz::3a0f48b5-801a-4e01-a1bb-ed74613fca8b" providerId="AD" clId="Web-{F1B22FCA-2DA5-EE20-1B5F-69D003291CDC}" dt="2020-11-09T16:27:05.927" v="685"/>
          <ac:grpSpMkLst>
            <pc:docMk/>
            <pc:sldMk cId="1534329130" sldId="260"/>
            <ac:grpSpMk id="23" creationId="{3BDBC526-6DCD-4FF6-8395-D8C22E46E527}"/>
          </ac:grpSpMkLst>
        </pc:grpChg>
        <pc:grpChg chg="add del">
          <ac:chgData name="Lucie Glogarová" userId="S::lucie.glogarova@zs-ln.cz::3a0f48b5-801a-4e01-a1bb-ed74613fca8b" providerId="AD" clId="Web-{F1B22FCA-2DA5-EE20-1B5F-69D003291CDC}" dt="2020-11-09T16:27:45.756" v="690"/>
          <ac:grpSpMkLst>
            <pc:docMk/>
            <pc:sldMk cId="1534329130" sldId="260"/>
            <ac:grpSpMk id="39" creationId="{3BDBC526-6DCD-4FF6-8395-D8C22E46E527}"/>
          </ac:grpSpMkLst>
        </pc:grpChg>
        <pc:grpChg chg="add del">
          <ac:chgData name="Lucie Glogarová" userId="S::lucie.glogarova@zs-ln.cz::3a0f48b5-801a-4e01-a1bb-ed74613fca8b" providerId="AD" clId="Web-{F1B22FCA-2DA5-EE20-1B5F-69D003291CDC}" dt="2020-11-09T16:27:55.662" v="691"/>
          <ac:grpSpMkLst>
            <pc:docMk/>
            <pc:sldMk cId="1534329130" sldId="260"/>
            <ac:grpSpMk id="52" creationId="{3BDBC526-6DCD-4FF6-8395-D8C22E46E527}"/>
          </ac:grpSpMkLst>
        </pc:grpChg>
        <pc:grpChg chg="add del">
          <ac:chgData name="Lucie Glogarová" userId="S::lucie.glogarova@zs-ln.cz::3a0f48b5-801a-4e01-a1bb-ed74613fca8b" providerId="AD" clId="Web-{F1B22FCA-2DA5-EE20-1B5F-69D003291CDC}" dt="2020-11-09T16:28:42.257" v="692"/>
          <ac:grpSpMkLst>
            <pc:docMk/>
            <pc:sldMk cId="1534329130" sldId="260"/>
            <ac:grpSpMk id="65" creationId="{3BDBC526-6DCD-4FF6-8395-D8C22E46E527}"/>
          </ac:grpSpMkLst>
        </pc:grpChg>
        <pc:grpChg chg="add">
          <ac:chgData name="Lucie Glogarová" userId="S::lucie.glogarova@zs-ln.cz::3a0f48b5-801a-4e01-a1bb-ed74613fca8b" providerId="AD" clId="Web-{F1B22FCA-2DA5-EE20-1B5F-69D003291CDC}" dt="2020-11-09T16:28:42.257" v="692"/>
          <ac:grpSpMkLst>
            <pc:docMk/>
            <pc:sldMk cId="1534329130" sldId="260"/>
            <ac:grpSpMk id="78" creationId="{3BDBC526-6DCD-4FF6-8395-D8C22E46E527}"/>
          </ac:grpSpMkLst>
        </pc:grpChg>
        <pc:picChg chg="add del mod ord modCrop">
          <ac:chgData name="Lucie Glogarová" userId="S::lucie.glogarova@zs-ln.cz::3a0f48b5-801a-4e01-a1bb-ed74613fca8b" providerId="AD" clId="Web-{F1B22FCA-2DA5-EE20-1B5F-69D003291CDC}" dt="2020-11-09T16:26:50.224" v="683"/>
          <ac:picMkLst>
            <pc:docMk/>
            <pc:sldMk cId="1534329130" sldId="260"/>
            <ac:picMk id="5" creationId="{F68AF052-286C-447C-A7BA-664E232F5DE1}"/>
          </ac:picMkLst>
        </pc:picChg>
        <pc:picChg chg="add del">
          <ac:chgData name="Lucie Glogarová" userId="S::lucie.glogarova@zs-ln.cz::3a0f48b5-801a-4e01-a1bb-ed74613fca8b" providerId="AD" clId="Web-{F1B22FCA-2DA5-EE20-1B5F-69D003291CDC}" dt="2020-11-09T16:27:42.693" v="689"/>
          <ac:picMkLst>
            <pc:docMk/>
            <pc:sldMk cId="1534329130" sldId="260"/>
            <ac:picMk id="7" creationId="{6FBD28C4-C4C2-4ACF-9B2B-FC787631329B}"/>
          </ac:picMkLst>
        </pc:picChg>
        <pc:picChg chg="add mod ord">
          <ac:chgData name="Lucie Glogarová" userId="S::lucie.glogarova@zs-ln.cz::3a0f48b5-801a-4e01-a1bb-ed74613fca8b" providerId="AD" clId="Web-{F1B22FCA-2DA5-EE20-1B5F-69D003291CDC}" dt="2020-11-09T16:28:42.257" v="692"/>
          <ac:picMkLst>
            <pc:docMk/>
            <pc:sldMk cId="1534329130" sldId="260"/>
            <ac:picMk id="8" creationId="{F959A655-4D0B-4F74-A74D-C6E30AA9D1E7}"/>
          </ac:picMkLst>
        </pc:picChg>
      </pc:sldChg>
      <pc:sldChg chg="addSp delSp modSp new mod setBg modClrScheme delDesignElem chgLayout">
        <pc:chgData name="Lucie Glogarová" userId="S::lucie.glogarova@zs-ln.cz::3a0f48b5-801a-4e01-a1bb-ed74613fca8b" providerId="AD" clId="Web-{F1B22FCA-2DA5-EE20-1B5F-69D003291CDC}" dt="2020-11-09T16:32:54.432" v="753"/>
        <pc:sldMkLst>
          <pc:docMk/>
          <pc:sldMk cId="2837510021" sldId="261"/>
        </pc:sldMkLst>
        <pc:spChg chg="del mod ord">
          <ac:chgData name="Lucie Glogarová" userId="S::lucie.glogarova@zs-ln.cz::3a0f48b5-801a-4e01-a1bb-ed74613fca8b" providerId="AD" clId="Web-{F1B22FCA-2DA5-EE20-1B5F-69D003291CDC}" dt="2020-11-09T16:32:00.009" v="725"/>
          <ac:spMkLst>
            <pc:docMk/>
            <pc:sldMk cId="2837510021" sldId="261"/>
            <ac:spMk id="2" creationId="{D4422072-6D06-4C48-8F7D-F019E1A783AD}"/>
          </ac:spMkLst>
        </pc:spChg>
        <pc:spChg chg="add del">
          <ac:chgData name="Lucie Glogarová" userId="S::lucie.glogarova@zs-ln.cz::3a0f48b5-801a-4e01-a1bb-ed74613fca8b" providerId="AD" clId="Web-{F1B22FCA-2DA5-EE20-1B5F-69D003291CDC}" dt="2020-11-09T14:23:18.459" v="378"/>
          <ac:spMkLst>
            <pc:docMk/>
            <pc:sldMk cId="2837510021" sldId="261"/>
            <ac:spMk id="3" creationId="{078E9BDA-2383-49AF-9B35-AFA2D2B21F91}"/>
          </ac:spMkLst>
        </pc:spChg>
        <pc:spChg chg="add del mod ord">
          <ac:chgData name="Lucie Glogarová" userId="S::lucie.glogarova@zs-ln.cz::3a0f48b5-801a-4e01-a1bb-ed74613fca8b" providerId="AD" clId="Web-{F1B22FCA-2DA5-EE20-1B5F-69D003291CDC}" dt="2020-11-09T16:32:54.432" v="753"/>
          <ac:spMkLst>
            <pc:docMk/>
            <pc:sldMk cId="2837510021" sldId="261"/>
            <ac:spMk id="4" creationId="{1027473C-E45D-4805-9508-CFCAC2F8388E}"/>
          </ac:spMkLst>
        </pc:spChg>
        <pc:spChg chg="add mod">
          <ac:chgData name="Lucie Glogarová" userId="S::lucie.glogarova@zs-ln.cz::3a0f48b5-801a-4e01-a1bb-ed74613fca8b" providerId="AD" clId="Web-{F1B22FCA-2DA5-EE20-1B5F-69D003291CDC}" dt="2020-11-09T16:32:54.432" v="753"/>
          <ac:spMkLst>
            <pc:docMk/>
            <pc:sldMk cId="2837510021" sldId="261"/>
            <ac:spMk id="5" creationId="{6CF4C9C5-CE79-41E7-BB2B-9FC212CD8E7E}"/>
          </ac:spMkLst>
        </pc:spChg>
        <pc:spChg chg="add del">
          <ac:chgData name="Lucie Glogarová" userId="S::lucie.glogarova@zs-ln.cz::3a0f48b5-801a-4e01-a1bb-ed74613fca8b" providerId="AD" clId="Web-{F1B22FCA-2DA5-EE20-1B5F-69D003291CDC}" dt="2020-11-09T14:24:03.053" v="380"/>
          <ac:spMkLst>
            <pc:docMk/>
            <pc:sldMk cId="2837510021" sldId="261"/>
            <ac:spMk id="8" creationId="{A5931BE0-4B93-4D6C-878E-ACC59D6B4587}"/>
          </ac:spMkLst>
        </pc:spChg>
        <pc:spChg chg="add del">
          <ac:chgData name="Lucie Glogarová" userId="S::lucie.glogarova@zs-ln.cz::3a0f48b5-801a-4e01-a1bb-ed74613fca8b" providerId="AD" clId="Web-{F1B22FCA-2DA5-EE20-1B5F-69D003291CDC}" dt="2020-11-09T14:23:18.428" v="377"/>
          <ac:spMkLst>
            <pc:docMk/>
            <pc:sldMk cId="2837510021" sldId="261"/>
            <ac:spMk id="16" creationId="{60B7752B-728D-4CA3-8923-C4F7F77029E3}"/>
          </ac:spMkLst>
        </pc:spChg>
        <pc:spChg chg="add del">
          <ac:chgData name="Lucie Glogarová" userId="S::lucie.glogarova@zs-ln.cz::3a0f48b5-801a-4e01-a1bb-ed74613fca8b" providerId="AD" clId="Web-{F1B22FCA-2DA5-EE20-1B5F-69D003291CDC}" dt="2020-11-09T14:24:03.053" v="380"/>
          <ac:spMkLst>
            <pc:docMk/>
            <pc:sldMk cId="2837510021" sldId="261"/>
            <ac:spMk id="18" creationId="{C5D31EF7-7A67-43B2-8B5E-B4A6241B1A83}"/>
          </ac:spMkLst>
        </pc:spChg>
        <pc:spChg chg="add del mod ord">
          <ac:chgData name="Lucie Glogarová" userId="S::lucie.glogarova@zs-ln.cz::3a0f48b5-801a-4e01-a1bb-ed74613fca8b" providerId="AD" clId="Web-{F1B22FCA-2DA5-EE20-1B5F-69D003291CDC}" dt="2020-11-09T14:26:32.617" v="494"/>
          <ac:spMkLst>
            <pc:docMk/>
            <pc:sldMk cId="2837510021" sldId="261"/>
            <ac:spMk id="21" creationId="{9ED72CE2-9961-41CE-852C-D20BE1328C30}"/>
          </ac:spMkLst>
        </pc:spChg>
        <pc:spChg chg="add del mod ord">
          <ac:chgData name="Lucie Glogarová" userId="S::lucie.glogarova@zs-ln.cz::3a0f48b5-801a-4e01-a1bb-ed74613fca8b" providerId="AD" clId="Web-{F1B22FCA-2DA5-EE20-1B5F-69D003291CDC}" dt="2020-11-09T14:26:32.617" v="494"/>
          <ac:spMkLst>
            <pc:docMk/>
            <pc:sldMk cId="2837510021" sldId="261"/>
            <ac:spMk id="22" creationId="{0606C6ED-C6AF-4525-B517-27A6797195EF}"/>
          </ac:spMkLst>
        </pc:spChg>
        <pc:spChg chg="add del mod ord">
          <ac:chgData name="Lucie Glogarová" userId="S::lucie.glogarova@zs-ln.cz::3a0f48b5-801a-4e01-a1bb-ed74613fca8b" providerId="AD" clId="Web-{F1B22FCA-2DA5-EE20-1B5F-69D003291CDC}" dt="2020-11-09T14:26:32.617" v="494"/>
          <ac:spMkLst>
            <pc:docMk/>
            <pc:sldMk cId="2837510021" sldId="261"/>
            <ac:spMk id="23" creationId="{E1ED67F4-BDD5-4EDB-8F8D-FEC4000BF5E6}"/>
          </ac:spMkLst>
        </pc:spChg>
        <pc:spChg chg="add del">
          <ac:chgData name="Lucie Glogarová" userId="S::lucie.glogarova@zs-ln.cz::3a0f48b5-801a-4e01-a1bb-ed74613fca8b" providerId="AD" clId="Web-{F1B22FCA-2DA5-EE20-1B5F-69D003291CDC}" dt="2020-11-09T14:24:28.850" v="385"/>
          <ac:spMkLst>
            <pc:docMk/>
            <pc:sldMk cId="2837510021" sldId="261"/>
            <ac:spMk id="30" creationId="{A5931BE0-4B93-4D6C-878E-ACC59D6B4587}"/>
          </ac:spMkLst>
        </pc:spChg>
        <pc:spChg chg="add del">
          <ac:chgData name="Lucie Glogarová" userId="S::lucie.glogarova@zs-ln.cz::3a0f48b5-801a-4e01-a1bb-ed74613fca8b" providerId="AD" clId="Web-{F1B22FCA-2DA5-EE20-1B5F-69D003291CDC}" dt="2020-11-09T14:24:28.850" v="385"/>
          <ac:spMkLst>
            <pc:docMk/>
            <pc:sldMk cId="2837510021" sldId="261"/>
            <ac:spMk id="32" creationId="{6FF3A87B-2255-45E0-A551-C11FAF93290C}"/>
          </ac:spMkLst>
        </pc:spChg>
        <pc:spChg chg="add del">
          <ac:chgData name="Lucie Glogarová" userId="S::lucie.glogarova@zs-ln.cz::3a0f48b5-801a-4e01-a1bb-ed74613fca8b" providerId="AD" clId="Web-{F1B22FCA-2DA5-EE20-1B5F-69D003291CDC}" dt="2020-11-09T16:32:54.432" v="753"/>
          <ac:spMkLst>
            <pc:docMk/>
            <pc:sldMk cId="2837510021" sldId="261"/>
            <ac:spMk id="35" creationId="{A5931BE0-4B93-4D6C-878E-ACC59D6B4587}"/>
          </ac:spMkLst>
        </pc:spChg>
        <pc:spChg chg="add del">
          <ac:chgData name="Lucie Glogarová" userId="S::lucie.glogarova@zs-ln.cz::3a0f48b5-801a-4e01-a1bb-ed74613fca8b" providerId="AD" clId="Web-{F1B22FCA-2DA5-EE20-1B5F-69D003291CDC}" dt="2020-11-09T16:32:54.432" v="753"/>
          <ac:spMkLst>
            <pc:docMk/>
            <pc:sldMk cId="2837510021" sldId="261"/>
            <ac:spMk id="36" creationId="{6FF3A87B-2255-45E0-A551-C11FAF93290C}"/>
          </ac:spMkLst>
        </pc:spChg>
        <pc:spChg chg="add del">
          <ac:chgData name="Lucie Glogarová" userId="S::lucie.glogarova@zs-ln.cz::3a0f48b5-801a-4e01-a1bb-ed74613fca8b" providerId="AD" clId="Web-{F1B22FCA-2DA5-EE20-1B5F-69D003291CDC}" dt="2020-11-09T14:24:28.835" v="384"/>
          <ac:spMkLst>
            <pc:docMk/>
            <pc:sldMk cId="2837510021" sldId="261"/>
            <ac:spMk id="43" creationId="{A5931BE0-4B93-4D6C-878E-ACC59D6B4587}"/>
          </ac:spMkLst>
        </pc:spChg>
        <pc:spChg chg="add">
          <ac:chgData name="Lucie Glogarová" userId="S::lucie.glogarova@zs-ln.cz::3a0f48b5-801a-4e01-a1bb-ed74613fca8b" providerId="AD" clId="Web-{F1B22FCA-2DA5-EE20-1B5F-69D003291CDC}" dt="2020-11-09T16:32:54.432" v="753"/>
          <ac:spMkLst>
            <pc:docMk/>
            <pc:sldMk cId="2837510021" sldId="261"/>
            <ac:spMk id="52" creationId="{A5931BE0-4B93-4D6C-878E-ACC59D6B4587}"/>
          </ac:spMkLst>
        </pc:spChg>
        <pc:spChg chg="add">
          <ac:chgData name="Lucie Glogarová" userId="S::lucie.glogarova@zs-ln.cz::3a0f48b5-801a-4e01-a1bb-ed74613fca8b" providerId="AD" clId="Web-{F1B22FCA-2DA5-EE20-1B5F-69D003291CDC}" dt="2020-11-09T16:32:54.432" v="753"/>
          <ac:spMkLst>
            <pc:docMk/>
            <pc:sldMk cId="2837510021" sldId="261"/>
            <ac:spMk id="54" creationId="{C5D31EF7-7A67-43B2-8B5E-B4A6241B1A83}"/>
          </ac:spMkLst>
        </pc:spChg>
        <pc:grpChg chg="add del">
          <ac:chgData name="Lucie Glogarová" userId="S::lucie.glogarova@zs-ln.cz::3a0f48b5-801a-4e01-a1bb-ed74613fca8b" providerId="AD" clId="Web-{F1B22FCA-2DA5-EE20-1B5F-69D003291CDC}" dt="2020-11-09T14:24:03.053" v="380"/>
          <ac:grpSpMkLst>
            <pc:docMk/>
            <pc:sldMk cId="2837510021" sldId="261"/>
            <ac:grpSpMk id="7" creationId="{3BDBC526-6DCD-4FF6-8395-D8C22E46E527}"/>
          </ac:grpSpMkLst>
        </pc:grpChg>
        <pc:grpChg chg="add del">
          <ac:chgData name="Lucie Glogarová" userId="S::lucie.glogarova@zs-ln.cz::3a0f48b5-801a-4e01-a1bb-ed74613fca8b" providerId="AD" clId="Web-{F1B22FCA-2DA5-EE20-1B5F-69D003291CDC}" dt="2020-11-09T14:23:18.428" v="377"/>
          <ac:grpSpMkLst>
            <pc:docMk/>
            <pc:sldMk cId="2837510021" sldId="261"/>
            <ac:grpSpMk id="10" creationId="{3BDBC526-6DCD-4FF6-8395-D8C22E46E527}"/>
          </ac:grpSpMkLst>
        </pc:grpChg>
        <pc:grpChg chg="add del">
          <ac:chgData name="Lucie Glogarová" userId="S::lucie.glogarova@zs-ln.cz::3a0f48b5-801a-4e01-a1bb-ed74613fca8b" providerId="AD" clId="Web-{F1B22FCA-2DA5-EE20-1B5F-69D003291CDC}" dt="2020-11-09T14:24:28.850" v="385"/>
          <ac:grpSpMkLst>
            <pc:docMk/>
            <pc:sldMk cId="2837510021" sldId="261"/>
            <ac:grpSpMk id="24" creationId="{3BDBC526-6DCD-4FF6-8395-D8C22E46E527}"/>
          </ac:grpSpMkLst>
        </pc:grpChg>
        <pc:grpChg chg="add del">
          <ac:chgData name="Lucie Glogarová" userId="S::lucie.glogarova@zs-ln.cz::3a0f48b5-801a-4e01-a1bb-ed74613fca8b" providerId="AD" clId="Web-{F1B22FCA-2DA5-EE20-1B5F-69D003291CDC}" dt="2020-11-09T16:32:54.432" v="753"/>
          <ac:grpSpMkLst>
            <pc:docMk/>
            <pc:sldMk cId="2837510021" sldId="261"/>
            <ac:grpSpMk id="34" creationId="{3BDBC526-6DCD-4FF6-8395-D8C22E46E527}"/>
          </ac:grpSpMkLst>
        </pc:grpChg>
        <pc:grpChg chg="add del">
          <ac:chgData name="Lucie Glogarová" userId="S::lucie.glogarova@zs-ln.cz::3a0f48b5-801a-4e01-a1bb-ed74613fca8b" providerId="AD" clId="Web-{F1B22FCA-2DA5-EE20-1B5F-69D003291CDC}" dt="2020-11-09T14:24:28.835" v="384"/>
          <ac:grpSpMkLst>
            <pc:docMk/>
            <pc:sldMk cId="2837510021" sldId="261"/>
            <ac:grpSpMk id="37" creationId="{3BDBC526-6DCD-4FF6-8395-D8C22E46E527}"/>
          </ac:grpSpMkLst>
        </pc:grpChg>
        <pc:grpChg chg="add del">
          <ac:chgData name="Lucie Glogarová" userId="S::lucie.glogarova@zs-ln.cz::3a0f48b5-801a-4e01-a1bb-ed74613fca8b" providerId="AD" clId="Web-{F1B22FCA-2DA5-EE20-1B5F-69D003291CDC}" dt="2020-11-09T14:24:28.835" v="384"/>
          <ac:grpSpMkLst>
            <pc:docMk/>
            <pc:sldMk cId="2837510021" sldId="261"/>
            <ac:grpSpMk id="45" creationId="{11BC3F1D-FF1B-45CA-A643-B81A31647F37}"/>
          </ac:grpSpMkLst>
        </pc:grpChg>
        <pc:grpChg chg="add">
          <ac:chgData name="Lucie Glogarová" userId="S::lucie.glogarova@zs-ln.cz::3a0f48b5-801a-4e01-a1bb-ed74613fca8b" providerId="AD" clId="Web-{F1B22FCA-2DA5-EE20-1B5F-69D003291CDC}" dt="2020-11-09T16:32:54.432" v="753"/>
          <ac:grpSpMkLst>
            <pc:docMk/>
            <pc:sldMk cId="2837510021" sldId="261"/>
            <ac:grpSpMk id="46" creationId="{3BDBC526-6DCD-4FF6-8395-D8C22E46E527}"/>
          </ac:grpSpMkLst>
        </pc:grpChg>
        <pc:grpChg chg="add del">
          <ac:chgData name="Lucie Glogarová" userId="S::lucie.glogarova@zs-ln.cz::3a0f48b5-801a-4e01-a1bb-ed74613fca8b" providerId="AD" clId="Web-{F1B22FCA-2DA5-EE20-1B5F-69D003291CDC}" dt="2020-11-09T14:24:28.835" v="384"/>
          <ac:grpSpMkLst>
            <pc:docMk/>
            <pc:sldMk cId="2837510021" sldId="261"/>
            <ac:grpSpMk id="49" creationId="{42BF3EAF-F533-4F2E-B9A1-3698984B4C18}"/>
          </ac:grpSpMkLst>
        </pc:grpChg>
        <pc:graphicFrameChg chg="add del">
          <ac:chgData name="Lucie Glogarová" userId="S::lucie.glogarova@zs-ln.cz::3a0f48b5-801a-4e01-a1bb-ed74613fca8b" providerId="AD" clId="Web-{F1B22FCA-2DA5-EE20-1B5F-69D003291CDC}" dt="2020-11-09T14:23:18.428" v="377"/>
          <ac:graphicFrameMkLst>
            <pc:docMk/>
            <pc:sldMk cId="2837510021" sldId="261"/>
            <ac:graphicFrameMk id="6" creationId="{AE4C2D2F-48B2-4A2D-A46B-DA697FE8D631}"/>
          </ac:graphicFrameMkLst>
        </pc:graphicFrameChg>
        <pc:picChg chg="add del mod ord">
          <ac:chgData name="Lucie Glogarová" userId="S::lucie.glogarova@zs-ln.cz::3a0f48b5-801a-4e01-a1bb-ed74613fca8b" providerId="AD" clId="Web-{F1B22FCA-2DA5-EE20-1B5F-69D003291CDC}" dt="2020-11-09T14:24:21.069" v="382"/>
          <ac:picMkLst>
            <pc:docMk/>
            <pc:sldMk cId="2837510021" sldId="261"/>
            <ac:picMk id="9" creationId="{A18B4869-EF54-458A-8068-1CFA5C185FC9}"/>
          </ac:picMkLst>
        </pc:picChg>
        <pc:picChg chg="add mod ord">
          <ac:chgData name="Lucie Glogarová" userId="S::lucie.glogarova@zs-ln.cz::3a0f48b5-801a-4e01-a1bb-ed74613fca8b" providerId="AD" clId="Web-{F1B22FCA-2DA5-EE20-1B5F-69D003291CDC}" dt="2020-11-09T16:32:54.432" v="753"/>
          <ac:picMkLst>
            <pc:docMk/>
            <pc:sldMk cId="2837510021" sldId="261"/>
            <ac:picMk id="19" creationId="{D38DAAD2-7C04-4FF6-BC52-BE5C4E25D1E7}"/>
          </ac:picMkLst>
        </pc:picChg>
        <pc:picChg chg="add mod ord">
          <ac:chgData name="Lucie Glogarová" userId="S::lucie.glogarova@zs-ln.cz::3a0f48b5-801a-4e01-a1bb-ed74613fca8b" providerId="AD" clId="Web-{F1B22FCA-2DA5-EE20-1B5F-69D003291CDC}" dt="2020-11-09T16:32:54.432" v="753"/>
          <ac:picMkLst>
            <pc:docMk/>
            <pc:sldMk cId="2837510021" sldId="261"/>
            <ac:picMk id="20" creationId="{A6CB06F7-DA89-47F6-95B4-AAB782E28E05}"/>
          </ac:picMkLst>
        </pc:picChg>
      </pc:sldChg>
      <pc:sldChg chg="addSp delSp modSp new mod setBg">
        <pc:chgData name="Lucie Glogarová" userId="S::lucie.glogarova@zs-ln.cz::3a0f48b5-801a-4e01-a1bb-ed74613fca8b" providerId="AD" clId="Web-{F1B22FCA-2DA5-EE20-1B5F-69D003291CDC}" dt="2020-11-09T16:25:09.582" v="676"/>
        <pc:sldMkLst>
          <pc:docMk/>
          <pc:sldMk cId="1214309782" sldId="262"/>
        </pc:sldMkLst>
        <pc:spChg chg="mod ord">
          <ac:chgData name="Lucie Glogarová" userId="S::lucie.glogarova@zs-ln.cz::3a0f48b5-801a-4e01-a1bb-ed74613fca8b" providerId="AD" clId="Web-{F1B22FCA-2DA5-EE20-1B5F-69D003291CDC}" dt="2020-11-09T16:25:09.582" v="676"/>
          <ac:spMkLst>
            <pc:docMk/>
            <pc:sldMk cId="1214309782" sldId="262"/>
            <ac:spMk id="2" creationId="{BABEC203-9E26-421B-8A89-BF002EED77CF}"/>
          </ac:spMkLst>
        </pc:spChg>
        <pc:spChg chg="del">
          <ac:chgData name="Lucie Glogarová" userId="S::lucie.glogarova@zs-ln.cz::3a0f48b5-801a-4e01-a1bb-ed74613fca8b" providerId="AD" clId="Web-{F1B22FCA-2DA5-EE20-1B5F-69D003291CDC}" dt="2020-11-09T16:24:59.081" v="673"/>
          <ac:spMkLst>
            <pc:docMk/>
            <pc:sldMk cId="1214309782" sldId="262"/>
            <ac:spMk id="3" creationId="{945FBB8C-0DBF-4ED0-9651-6AA94FDC200A}"/>
          </ac:spMkLst>
        </pc:spChg>
        <pc:spChg chg="mod">
          <ac:chgData name="Lucie Glogarová" userId="S::lucie.glogarova@zs-ln.cz::3a0f48b5-801a-4e01-a1bb-ed74613fca8b" providerId="AD" clId="Web-{F1B22FCA-2DA5-EE20-1B5F-69D003291CDC}" dt="2020-11-09T16:25:09.582" v="676"/>
          <ac:spMkLst>
            <pc:docMk/>
            <pc:sldMk cId="1214309782" sldId="262"/>
            <ac:spMk id="4" creationId="{A9C5A58C-32F5-4744-8DC0-3E9F5605E794}"/>
          </ac:spMkLst>
        </pc:spChg>
        <pc:spChg chg="add del">
          <ac:chgData name="Lucie Glogarová" userId="S::lucie.glogarova@zs-ln.cz::3a0f48b5-801a-4e01-a1bb-ed74613fca8b" providerId="AD" clId="Web-{F1B22FCA-2DA5-EE20-1B5F-69D003291CDC}" dt="2020-11-09T16:25:09.582" v="675"/>
          <ac:spMkLst>
            <pc:docMk/>
            <pc:sldMk cId="1214309782" sldId="262"/>
            <ac:spMk id="10" creationId="{82184FF4-7029-4ED7-813A-192E60608764}"/>
          </ac:spMkLst>
        </pc:spChg>
        <pc:spChg chg="add del">
          <ac:chgData name="Lucie Glogarová" userId="S::lucie.glogarova@zs-ln.cz::3a0f48b5-801a-4e01-a1bb-ed74613fca8b" providerId="AD" clId="Web-{F1B22FCA-2DA5-EE20-1B5F-69D003291CDC}" dt="2020-11-09T16:25:09.582" v="675"/>
          <ac:spMkLst>
            <pc:docMk/>
            <pc:sldMk cId="1214309782" sldId="262"/>
            <ac:spMk id="12" creationId="{AAA7AB09-557C-41AD-9113-FF9F68FA1035}"/>
          </ac:spMkLst>
        </pc:spChg>
        <pc:spChg chg="add del">
          <ac:chgData name="Lucie Glogarová" userId="S::lucie.glogarova@zs-ln.cz::3a0f48b5-801a-4e01-a1bb-ed74613fca8b" providerId="AD" clId="Web-{F1B22FCA-2DA5-EE20-1B5F-69D003291CDC}" dt="2020-11-09T16:25:09.582" v="675"/>
          <ac:spMkLst>
            <pc:docMk/>
            <pc:sldMk cId="1214309782" sldId="262"/>
            <ac:spMk id="14" creationId="{EF99ECAA-1F11-4937-BBA6-51935AB44C9D}"/>
          </ac:spMkLst>
        </pc:spChg>
        <pc:spChg chg="add">
          <ac:chgData name="Lucie Glogarová" userId="S::lucie.glogarova@zs-ln.cz::3a0f48b5-801a-4e01-a1bb-ed74613fca8b" providerId="AD" clId="Web-{F1B22FCA-2DA5-EE20-1B5F-69D003291CDC}" dt="2020-11-09T16:25:09.582" v="676"/>
          <ac:spMkLst>
            <pc:docMk/>
            <pc:sldMk cId="1214309782" sldId="262"/>
            <ac:spMk id="15" creationId="{A5931BE0-4B93-4D6C-878E-ACC59D6B4587}"/>
          </ac:spMkLst>
        </pc:spChg>
        <pc:spChg chg="add">
          <ac:chgData name="Lucie Glogarová" userId="S::lucie.glogarova@zs-ln.cz::3a0f48b5-801a-4e01-a1bb-ed74613fca8b" providerId="AD" clId="Web-{F1B22FCA-2DA5-EE20-1B5F-69D003291CDC}" dt="2020-11-09T16:25:09.582" v="676"/>
          <ac:spMkLst>
            <pc:docMk/>
            <pc:sldMk cId="1214309782" sldId="262"/>
            <ac:spMk id="18" creationId="{C5D31EF7-7A67-43B2-8B5E-B4A6241B1A83}"/>
          </ac:spMkLst>
        </pc:spChg>
        <pc:spChg chg="add del">
          <ac:chgData name="Lucie Glogarová" userId="S::lucie.glogarova@zs-ln.cz::3a0f48b5-801a-4e01-a1bb-ed74613fca8b" providerId="AD" clId="Web-{F1B22FCA-2DA5-EE20-1B5F-69D003291CDC}" dt="2020-11-09T16:25:09.582" v="675"/>
          <ac:spMkLst>
            <pc:docMk/>
            <pc:sldMk cId="1214309782" sldId="262"/>
            <ac:spMk id="22" creationId="{1DB043B4-68C6-45B9-82AC-A5800EADB8DB}"/>
          </ac:spMkLst>
        </pc:spChg>
        <pc:spChg chg="add del">
          <ac:chgData name="Lucie Glogarová" userId="S::lucie.glogarova@zs-ln.cz::3a0f48b5-801a-4e01-a1bb-ed74613fca8b" providerId="AD" clId="Web-{F1B22FCA-2DA5-EE20-1B5F-69D003291CDC}" dt="2020-11-09T16:25:09.582" v="675"/>
          <ac:spMkLst>
            <pc:docMk/>
            <pc:sldMk cId="1214309782" sldId="262"/>
            <ac:spMk id="24" creationId="{AD4EA4DF-0E7C-4098-86F6-7D0ACAEFC0BF}"/>
          </ac:spMkLst>
        </pc:spChg>
        <pc:spChg chg="add del">
          <ac:chgData name="Lucie Glogarová" userId="S::lucie.glogarova@zs-ln.cz::3a0f48b5-801a-4e01-a1bb-ed74613fca8b" providerId="AD" clId="Web-{F1B22FCA-2DA5-EE20-1B5F-69D003291CDC}" dt="2020-11-09T16:25:09.582" v="675"/>
          <ac:spMkLst>
            <pc:docMk/>
            <pc:sldMk cId="1214309782" sldId="262"/>
            <ac:spMk id="26" creationId="{FE05BC49-0F00-4C85-9AF5-A0CC5B39C8D2}"/>
          </ac:spMkLst>
        </pc:spChg>
        <pc:grpChg chg="add">
          <ac:chgData name="Lucie Glogarová" userId="S::lucie.glogarova@zs-ln.cz::3a0f48b5-801a-4e01-a1bb-ed74613fca8b" providerId="AD" clId="Web-{F1B22FCA-2DA5-EE20-1B5F-69D003291CDC}" dt="2020-11-09T16:25:09.582" v="676"/>
          <ac:grpSpMkLst>
            <pc:docMk/>
            <pc:sldMk cId="1214309782" sldId="262"/>
            <ac:grpSpMk id="7" creationId="{3BDBC526-6DCD-4FF6-8395-D8C22E46E527}"/>
          </ac:grpSpMkLst>
        </pc:grpChg>
        <pc:grpChg chg="add del">
          <ac:chgData name="Lucie Glogarová" userId="S::lucie.glogarova@zs-ln.cz::3a0f48b5-801a-4e01-a1bb-ed74613fca8b" providerId="AD" clId="Web-{F1B22FCA-2DA5-EE20-1B5F-69D003291CDC}" dt="2020-11-09T16:25:09.582" v="675"/>
          <ac:grpSpMkLst>
            <pc:docMk/>
            <pc:sldMk cId="1214309782" sldId="262"/>
            <ac:grpSpMk id="16" creationId="{79DE9FAB-6BBA-4CFE-B67D-77B47F01ECA4}"/>
          </ac:grpSpMkLst>
        </pc:grpChg>
        <pc:picChg chg="add mod ord modCrop">
          <ac:chgData name="Lucie Glogarová" userId="S::lucie.glogarova@zs-ln.cz::3a0f48b5-801a-4e01-a1bb-ed74613fca8b" providerId="AD" clId="Web-{F1B22FCA-2DA5-EE20-1B5F-69D003291CDC}" dt="2020-11-09T16:25:09.582" v="676"/>
          <ac:picMkLst>
            <pc:docMk/>
            <pc:sldMk cId="1214309782" sldId="262"/>
            <ac:picMk id="5" creationId="{4BE7EA9F-8752-4CF5-9C6C-A3C30C4AF66A}"/>
          </ac:picMkLst>
        </pc:picChg>
      </pc:sldChg>
      <pc:sldChg chg="addSp delSp modSp new mod setBg">
        <pc:chgData name="Lucie Glogarová" userId="S::lucie.glogarova@zs-ln.cz::3a0f48b5-801a-4e01-a1bb-ed74613fca8b" providerId="AD" clId="Web-{F1B22FCA-2DA5-EE20-1B5F-69D003291CDC}" dt="2020-11-09T16:33:06.198" v="754" actId="20577"/>
        <pc:sldMkLst>
          <pc:docMk/>
          <pc:sldMk cId="2283851873" sldId="263"/>
        </pc:sldMkLst>
        <pc:spChg chg="mod">
          <ac:chgData name="Lucie Glogarová" userId="S::lucie.glogarova@zs-ln.cz::3a0f48b5-801a-4e01-a1bb-ed74613fca8b" providerId="AD" clId="Web-{F1B22FCA-2DA5-EE20-1B5F-69D003291CDC}" dt="2020-11-09T16:31:48.181" v="724"/>
          <ac:spMkLst>
            <pc:docMk/>
            <pc:sldMk cId="2283851873" sldId="263"/>
            <ac:spMk id="2" creationId="{56FDCF53-7322-4BA0-996C-A23CC2CBCA95}"/>
          </ac:spMkLst>
        </pc:spChg>
        <pc:spChg chg="del">
          <ac:chgData name="Lucie Glogarová" userId="S::lucie.glogarova@zs-ln.cz::3a0f48b5-801a-4e01-a1bb-ed74613fca8b" providerId="AD" clId="Web-{F1B22FCA-2DA5-EE20-1B5F-69D003291CDC}" dt="2020-11-09T16:30:21.398" v="702"/>
          <ac:spMkLst>
            <pc:docMk/>
            <pc:sldMk cId="2283851873" sldId="263"/>
            <ac:spMk id="3" creationId="{626835BF-AA35-4C13-9175-D34BD0DB211D}"/>
          </ac:spMkLst>
        </pc:spChg>
        <pc:spChg chg="mod ord">
          <ac:chgData name="Lucie Glogarová" userId="S::lucie.glogarova@zs-ln.cz::3a0f48b5-801a-4e01-a1bb-ed74613fca8b" providerId="AD" clId="Web-{F1B22FCA-2DA5-EE20-1B5F-69D003291CDC}" dt="2020-11-09T16:33:06.198" v="754" actId="20577"/>
          <ac:spMkLst>
            <pc:docMk/>
            <pc:sldMk cId="2283851873" sldId="263"/>
            <ac:spMk id="4" creationId="{9C75D8A0-3A8F-4F7E-96F9-11C4BFC5A28B}"/>
          </ac:spMkLst>
        </pc:spChg>
        <pc:spChg chg="add del mod">
          <ac:chgData name="Lucie Glogarová" userId="S::lucie.glogarova@zs-ln.cz::3a0f48b5-801a-4e01-a1bb-ed74613fca8b" providerId="AD" clId="Web-{F1B22FCA-2DA5-EE20-1B5F-69D003291CDC}" dt="2020-11-09T16:31:03.633" v="712"/>
          <ac:spMkLst>
            <pc:docMk/>
            <pc:sldMk cId="2283851873" sldId="263"/>
            <ac:spMk id="8" creationId="{ABFE4713-C925-4545-AC0B-53E2C4DF9CF2}"/>
          </ac:spMkLst>
        </pc:spChg>
        <pc:spChg chg="add del mod">
          <ac:chgData name="Lucie Glogarová" userId="S::lucie.glogarova@zs-ln.cz::3a0f48b5-801a-4e01-a1bb-ed74613fca8b" providerId="AD" clId="Web-{F1B22FCA-2DA5-EE20-1B5F-69D003291CDC}" dt="2020-11-09T16:30:49.383" v="706"/>
          <ac:spMkLst>
            <pc:docMk/>
            <pc:sldMk cId="2283851873" sldId="263"/>
            <ac:spMk id="9" creationId="{099A31C0-7579-4976-9F65-96D2291B1B47}"/>
          </ac:spMkLst>
        </pc:spChg>
        <pc:spChg chg="add del">
          <ac:chgData name="Lucie Glogarová" userId="S::lucie.glogarova@zs-ln.cz::3a0f48b5-801a-4e01-a1bb-ed74613fca8b" providerId="AD" clId="Web-{F1B22FCA-2DA5-EE20-1B5F-69D003291CDC}" dt="2020-11-09T16:31:26.603" v="720"/>
          <ac:spMkLst>
            <pc:docMk/>
            <pc:sldMk cId="2283851873" sldId="263"/>
            <ac:spMk id="17" creationId="{A5931BE0-4B93-4D6C-878E-ACC59D6B4587}"/>
          </ac:spMkLst>
        </pc:spChg>
        <pc:spChg chg="add del">
          <ac:chgData name="Lucie Glogarová" userId="S::lucie.glogarova@zs-ln.cz::3a0f48b5-801a-4e01-a1bb-ed74613fca8b" providerId="AD" clId="Web-{F1B22FCA-2DA5-EE20-1B5F-69D003291CDC}" dt="2020-11-09T16:31:26.603" v="720"/>
          <ac:spMkLst>
            <pc:docMk/>
            <pc:sldMk cId="2283851873" sldId="263"/>
            <ac:spMk id="19" creationId="{6FF3A87B-2255-45E0-A551-C11FAF93290C}"/>
          </ac:spMkLst>
        </pc:spChg>
        <pc:spChg chg="add del">
          <ac:chgData name="Lucie Glogarová" userId="S::lucie.glogarova@zs-ln.cz::3a0f48b5-801a-4e01-a1bb-ed74613fca8b" providerId="AD" clId="Web-{F1B22FCA-2DA5-EE20-1B5F-69D003291CDC}" dt="2020-11-09T16:31:48.181" v="724"/>
          <ac:spMkLst>
            <pc:docMk/>
            <pc:sldMk cId="2283851873" sldId="263"/>
            <ac:spMk id="30" creationId="{A5931BE0-4B93-4D6C-878E-ACC59D6B4587}"/>
          </ac:spMkLst>
        </pc:spChg>
        <pc:spChg chg="add del">
          <ac:chgData name="Lucie Glogarová" userId="S::lucie.glogarova@zs-ln.cz::3a0f48b5-801a-4e01-a1bb-ed74613fca8b" providerId="AD" clId="Web-{F1B22FCA-2DA5-EE20-1B5F-69D003291CDC}" dt="2020-11-09T16:31:48.181" v="724"/>
          <ac:spMkLst>
            <pc:docMk/>
            <pc:sldMk cId="2283851873" sldId="263"/>
            <ac:spMk id="32" creationId="{C5D31EF7-7A67-43B2-8B5E-B4A6241B1A83}"/>
          </ac:spMkLst>
        </pc:spChg>
        <pc:spChg chg="add">
          <ac:chgData name="Lucie Glogarová" userId="S::lucie.glogarova@zs-ln.cz::3a0f48b5-801a-4e01-a1bb-ed74613fca8b" providerId="AD" clId="Web-{F1B22FCA-2DA5-EE20-1B5F-69D003291CDC}" dt="2020-11-09T16:31:48.181" v="724"/>
          <ac:spMkLst>
            <pc:docMk/>
            <pc:sldMk cId="2283851873" sldId="263"/>
            <ac:spMk id="43" creationId="{A5931BE0-4B93-4D6C-878E-ACC59D6B4587}"/>
          </ac:spMkLst>
        </pc:spChg>
        <pc:spChg chg="add">
          <ac:chgData name="Lucie Glogarová" userId="S::lucie.glogarova@zs-ln.cz::3a0f48b5-801a-4e01-a1bb-ed74613fca8b" providerId="AD" clId="Web-{F1B22FCA-2DA5-EE20-1B5F-69D003291CDC}" dt="2020-11-09T16:31:48.181" v="724"/>
          <ac:spMkLst>
            <pc:docMk/>
            <pc:sldMk cId="2283851873" sldId="263"/>
            <ac:spMk id="45" creationId="{6FF3A87B-2255-45E0-A551-C11FAF93290C}"/>
          </ac:spMkLst>
        </pc:spChg>
        <pc:grpChg chg="add del">
          <ac:chgData name="Lucie Glogarová" userId="S::lucie.glogarova@zs-ln.cz::3a0f48b5-801a-4e01-a1bb-ed74613fca8b" providerId="AD" clId="Web-{F1B22FCA-2DA5-EE20-1B5F-69D003291CDC}" dt="2020-11-09T16:31:26.603" v="720"/>
          <ac:grpSpMkLst>
            <pc:docMk/>
            <pc:sldMk cId="2283851873" sldId="263"/>
            <ac:grpSpMk id="11" creationId="{3BDBC526-6DCD-4FF6-8395-D8C22E46E527}"/>
          </ac:grpSpMkLst>
        </pc:grpChg>
        <pc:grpChg chg="add del">
          <ac:chgData name="Lucie Glogarová" userId="S::lucie.glogarova@zs-ln.cz::3a0f48b5-801a-4e01-a1bb-ed74613fca8b" providerId="AD" clId="Web-{F1B22FCA-2DA5-EE20-1B5F-69D003291CDC}" dt="2020-11-09T16:31:48.181" v="724"/>
          <ac:grpSpMkLst>
            <pc:docMk/>
            <pc:sldMk cId="2283851873" sldId="263"/>
            <ac:grpSpMk id="24" creationId="{3BDBC526-6DCD-4FF6-8395-D8C22E46E527}"/>
          </ac:grpSpMkLst>
        </pc:grpChg>
        <pc:grpChg chg="add">
          <ac:chgData name="Lucie Glogarová" userId="S::lucie.glogarova@zs-ln.cz::3a0f48b5-801a-4e01-a1bb-ed74613fca8b" providerId="AD" clId="Web-{F1B22FCA-2DA5-EE20-1B5F-69D003291CDC}" dt="2020-11-09T16:31:48.181" v="724"/>
          <ac:grpSpMkLst>
            <pc:docMk/>
            <pc:sldMk cId="2283851873" sldId="263"/>
            <ac:grpSpMk id="37" creationId="{3BDBC526-6DCD-4FF6-8395-D8C22E46E527}"/>
          </ac:grpSpMkLst>
        </pc:grpChg>
        <pc:picChg chg="add mod ord">
          <ac:chgData name="Lucie Glogarová" userId="S::lucie.glogarova@zs-ln.cz::3a0f48b5-801a-4e01-a1bb-ed74613fca8b" providerId="AD" clId="Web-{F1B22FCA-2DA5-EE20-1B5F-69D003291CDC}" dt="2020-11-09T16:31:48.181" v="724"/>
          <ac:picMkLst>
            <pc:docMk/>
            <pc:sldMk cId="2283851873" sldId="263"/>
            <ac:picMk id="6" creationId="{7EACCAD5-9218-46AC-BB37-FDD5FB590795}"/>
          </ac:picMkLst>
        </pc:picChg>
      </pc:sldChg>
      <pc:sldChg chg="addSp delSp modSp new mod setBg">
        <pc:chgData name="Lucie Glogarová" userId="S::lucie.glogarova@zs-ln.cz::3a0f48b5-801a-4e01-a1bb-ed74613fca8b" providerId="AD" clId="Web-{F1B22FCA-2DA5-EE20-1B5F-69D003291CDC}" dt="2020-11-09T16:38:17.030" v="767"/>
        <pc:sldMkLst>
          <pc:docMk/>
          <pc:sldMk cId="2331757846" sldId="264"/>
        </pc:sldMkLst>
        <pc:spChg chg="add del mod">
          <ac:chgData name="Lucie Glogarová" userId="S::lucie.glogarova@zs-ln.cz::3a0f48b5-801a-4e01-a1bb-ed74613fca8b" providerId="AD" clId="Web-{F1B22FCA-2DA5-EE20-1B5F-69D003291CDC}" dt="2020-11-09T16:38:17.015" v="766"/>
          <ac:spMkLst>
            <pc:docMk/>
            <pc:sldMk cId="2331757846" sldId="264"/>
            <ac:spMk id="2" creationId="{AEC4D707-75AE-48C0-BD06-CEECD28F9B79}"/>
          </ac:spMkLst>
        </pc:spChg>
        <pc:spChg chg="del">
          <ac:chgData name="Lucie Glogarová" userId="S::lucie.glogarova@zs-ln.cz::3a0f48b5-801a-4e01-a1bb-ed74613fca8b" providerId="AD" clId="Web-{F1B22FCA-2DA5-EE20-1B5F-69D003291CDC}" dt="2020-11-09T16:37:41.342" v="761"/>
          <ac:spMkLst>
            <pc:docMk/>
            <pc:sldMk cId="2331757846" sldId="264"/>
            <ac:spMk id="3" creationId="{77CB8173-50B7-4376-A268-9842AD4B657D}"/>
          </ac:spMkLst>
        </pc:spChg>
        <pc:spChg chg="add del mod">
          <ac:chgData name="Lucie Glogarová" userId="S::lucie.glogarova@zs-ln.cz::3a0f48b5-801a-4e01-a1bb-ed74613fca8b" providerId="AD" clId="Web-{F1B22FCA-2DA5-EE20-1B5F-69D003291CDC}" dt="2020-11-09T16:38:17.015" v="766"/>
          <ac:spMkLst>
            <pc:docMk/>
            <pc:sldMk cId="2331757846" sldId="264"/>
            <ac:spMk id="4" creationId="{94146E34-E7F4-41A1-8E89-E01BAF8EEFA5}"/>
          </ac:spMkLst>
        </pc:spChg>
        <pc:spChg chg="add del">
          <ac:chgData name="Lucie Glogarová" userId="S::lucie.glogarova@zs-ln.cz::3a0f48b5-801a-4e01-a1bb-ed74613fca8b" providerId="AD" clId="Web-{F1B22FCA-2DA5-EE20-1B5F-69D003291CDC}" dt="2020-11-09T16:38:17.030" v="767"/>
          <ac:spMkLst>
            <pc:docMk/>
            <pc:sldMk cId="2331757846" sldId="264"/>
            <ac:spMk id="16" creationId="{A5931BE0-4B93-4D6C-878E-ACC59D6B4587}"/>
          </ac:spMkLst>
        </pc:spChg>
        <pc:spChg chg="add del">
          <ac:chgData name="Lucie Glogarová" userId="S::lucie.glogarova@zs-ln.cz::3a0f48b5-801a-4e01-a1bb-ed74613fca8b" providerId="AD" clId="Web-{F1B22FCA-2DA5-EE20-1B5F-69D003291CDC}" dt="2020-11-09T16:38:17.015" v="766"/>
          <ac:spMkLst>
            <pc:docMk/>
            <pc:sldMk cId="2331757846" sldId="264"/>
            <ac:spMk id="21" creationId="{65EE0CA1-D3EE-4024-8924-687FF7C9BED1}"/>
          </ac:spMkLst>
        </pc:spChg>
        <pc:spChg chg="add">
          <ac:chgData name="Lucie Glogarová" userId="S::lucie.glogarova@zs-ln.cz::3a0f48b5-801a-4e01-a1bb-ed74613fca8b" providerId="AD" clId="Web-{F1B22FCA-2DA5-EE20-1B5F-69D003291CDC}" dt="2020-11-09T16:38:17.030" v="767"/>
          <ac:spMkLst>
            <pc:docMk/>
            <pc:sldMk cId="2331757846" sldId="264"/>
            <ac:spMk id="27" creationId="{A5931BE0-4B93-4D6C-878E-ACC59D6B4587}"/>
          </ac:spMkLst>
        </pc:spChg>
        <pc:grpChg chg="add del">
          <ac:chgData name="Lucie Glogarová" userId="S::lucie.glogarova@zs-ln.cz::3a0f48b5-801a-4e01-a1bb-ed74613fca8b" providerId="AD" clId="Web-{F1B22FCA-2DA5-EE20-1B5F-69D003291CDC}" dt="2020-11-09T16:38:17.030" v="767"/>
          <ac:grpSpMkLst>
            <pc:docMk/>
            <pc:sldMk cId="2331757846" sldId="264"/>
            <ac:grpSpMk id="10" creationId="{3BDBC526-6DCD-4FF6-8395-D8C22E46E527}"/>
          </ac:grpSpMkLst>
        </pc:grpChg>
        <pc:grpChg chg="add">
          <ac:chgData name="Lucie Glogarová" userId="S::lucie.glogarova@zs-ln.cz::3a0f48b5-801a-4e01-a1bb-ed74613fca8b" providerId="AD" clId="Web-{F1B22FCA-2DA5-EE20-1B5F-69D003291CDC}" dt="2020-11-09T16:38:17.030" v="767"/>
          <ac:grpSpMkLst>
            <pc:docMk/>
            <pc:sldMk cId="2331757846" sldId="264"/>
            <ac:grpSpMk id="18" creationId="{3BDBC526-6DCD-4FF6-8395-D8C22E46E527}"/>
          </ac:grpSpMkLst>
        </pc:grpChg>
        <pc:picChg chg="add mod ord modCrop">
          <ac:chgData name="Lucie Glogarová" userId="S::lucie.glogarova@zs-ln.cz::3a0f48b5-801a-4e01-a1bb-ed74613fca8b" providerId="AD" clId="Web-{F1B22FCA-2DA5-EE20-1B5F-69D003291CDC}" dt="2020-11-09T16:38:17.030" v="767"/>
          <ac:picMkLst>
            <pc:docMk/>
            <pc:sldMk cId="2331757846" sldId="264"/>
            <ac:picMk id="5" creationId="{B5E06436-E2A2-4D74-80E8-E49A7E3928B2}"/>
          </ac:picMkLst>
        </pc:picChg>
      </pc:sldChg>
    </pc:docChg>
  </pc:docChgLst>
  <pc:docChgLst>
    <pc:chgData name="Lucie Glogarová" userId="S::lucie.glogarova@zs-ln.cz::3a0f48b5-801a-4e01-a1bb-ed74613fca8b" providerId="AD" clId="Web-{2B25407D-CEDB-42D4-2310-90100AC56075}"/>
    <pc:docChg chg="addSld delSld modSld sldOrd">
      <pc:chgData name="Lucie Glogarová" userId="S::lucie.glogarova@zs-ln.cz::3a0f48b5-801a-4e01-a1bb-ed74613fca8b" providerId="AD" clId="Web-{2B25407D-CEDB-42D4-2310-90100AC56075}" dt="2020-11-09T17:07:06.824" v="355" actId="20577"/>
      <pc:docMkLst>
        <pc:docMk/>
      </pc:docMkLst>
      <pc:sldChg chg="ord">
        <pc:chgData name="Lucie Glogarová" userId="S::lucie.glogarova@zs-ln.cz::3a0f48b5-801a-4e01-a1bb-ed74613fca8b" providerId="AD" clId="Web-{2B25407D-CEDB-42D4-2310-90100AC56075}" dt="2020-11-09T16:46:19.876" v="116"/>
        <pc:sldMkLst>
          <pc:docMk/>
          <pc:sldMk cId="3281824608" sldId="257"/>
        </pc:sldMkLst>
      </pc:sldChg>
      <pc:sldChg chg="addSp delSp modSp ord">
        <pc:chgData name="Lucie Glogarová" userId="S::lucie.glogarova@zs-ln.cz::3a0f48b5-801a-4e01-a1bb-ed74613fca8b" providerId="AD" clId="Web-{2B25407D-CEDB-42D4-2310-90100AC56075}" dt="2020-11-09T16:56:52.358" v="253" actId="20577"/>
        <pc:sldMkLst>
          <pc:docMk/>
          <pc:sldMk cId="2283851873" sldId="263"/>
        </pc:sldMkLst>
        <pc:spChg chg="mod">
          <ac:chgData name="Lucie Glogarová" userId="S::lucie.glogarova@zs-ln.cz::3a0f48b5-801a-4e01-a1bb-ed74613fca8b" providerId="AD" clId="Web-{2B25407D-CEDB-42D4-2310-90100AC56075}" dt="2020-11-09T16:56:44.140" v="248"/>
          <ac:spMkLst>
            <pc:docMk/>
            <pc:sldMk cId="2283851873" sldId="263"/>
            <ac:spMk id="2" creationId="{56FDCF53-7322-4BA0-996C-A23CC2CBCA95}"/>
          </ac:spMkLst>
        </pc:spChg>
        <pc:spChg chg="mod ord">
          <ac:chgData name="Lucie Glogarová" userId="S::lucie.glogarova@zs-ln.cz::3a0f48b5-801a-4e01-a1bb-ed74613fca8b" providerId="AD" clId="Web-{2B25407D-CEDB-42D4-2310-90100AC56075}" dt="2020-11-09T16:56:52.358" v="253" actId="20577"/>
          <ac:spMkLst>
            <pc:docMk/>
            <pc:sldMk cId="2283851873" sldId="263"/>
            <ac:spMk id="4" creationId="{9C75D8A0-3A8F-4F7E-96F9-11C4BFC5A28B}"/>
          </ac:spMkLst>
        </pc:spChg>
        <pc:spChg chg="del">
          <ac:chgData name="Lucie Glogarová" userId="S::lucie.glogarova@zs-ln.cz::3a0f48b5-801a-4e01-a1bb-ed74613fca8b" providerId="AD" clId="Web-{2B25407D-CEDB-42D4-2310-90100AC56075}" dt="2020-11-09T16:52:27.634" v="200"/>
          <ac:spMkLst>
            <pc:docMk/>
            <pc:sldMk cId="2283851873" sldId="263"/>
            <ac:spMk id="43" creationId="{A5931BE0-4B93-4D6C-878E-ACC59D6B4587}"/>
          </ac:spMkLst>
        </pc:spChg>
        <pc:spChg chg="del">
          <ac:chgData name="Lucie Glogarová" userId="S::lucie.glogarova@zs-ln.cz::3a0f48b5-801a-4e01-a1bb-ed74613fca8b" providerId="AD" clId="Web-{2B25407D-CEDB-42D4-2310-90100AC56075}" dt="2020-11-09T16:52:27.634" v="200"/>
          <ac:spMkLst>
            <pc:docMk/>
            <pc:sldMk cId="2283851873" sldId="263"/>
            <ac:spMk id="45" creationId="{6FF3A87B-2255-45E0-A551-C11FAF93290C}"/>
          </ac:spMkLst>
        </pc:spChg>
        <pc:spChg chg="add del">
          <ac:chgData name="Lucie Glogarová" userId="S::lucie.glogarova@zs-ln.cz::3a0f48b5-801a-4e01-a1bb-ed74613fca8b" providerId="AD" clId="Web-{2B25407D-CEDB-42D4-2310-90100AC56075}" dt="2020-11-09T16:52:52.416" v="212"/>
          <ac:spMkLst>
            <pc:docMk/>
            <pc:sldMk cId="2283851873" sldId="263"/>
            <ac:spMk id="56" creationId="{A5931BE0-4B93-4D6C-878E-ACC59D6B4587}"/>
          </ac:spMkLst>
        </pc:spChg>
        <pc:spChg chg="add del">
          <ac:chgData name="Lucie Glogarová" userId="S::lucie.glogarova@zs-ln.cz::3a0f48b5-801a-4e01-a1bb-ed74613fca8b" providerId="AD" clId="Web-{2B25407D-CEDB-42D4-2310-90100AC56075}" dt="2020-11-09T16:52:52.416" v="212"/>
          <ac:spMkLst>
            <pc:docMk/>
            <pc:sldMk cId="2283851873" sldId="263"/>
            <ac:spMk id="58" creationId="{C5D31EF7-7A67-43B2-8B5E-B4A6241B1A83}"/>
          </ac:spMkLst>
        </pc:spChg>
        <pc:spChg chg="add del">
          <ac:chgData name="Lucie Glogarová" userId="S::lucie.glogarova@zs-ln.cz::3a0f48b5-801a-4e01-a1bb-ed74613fca8b" providerId="AD" clId="Web-{2B25407D-CEDB-42D4-2310-90100AC56075}" dt="2020-11-09T16:53:54.917" v="214"/>
          <ac:spMkLst>
            <pc:docMk/>
            <pc:sldMk cId="2283851873" sldId="263"/>
            <ac:spMk id="61" creationId="{A5931BE0-4B93-4D6C-878E-ACC59D6B4587}"/>
          </ac:spMkLst>
        </pc:spChg>
        <pc:spChg chg="add del">
          <ac:chgData name="Lucie Glogarová" userId="S::lucie.glogarova@zs-ln.cz::3a0f48b5-801a-4e01-a1bb-ed74613fca8b" providerId="AD" clId="Web-{2B25407D-CEDB-42D4-2310-90100AC56075}" dt="2020-11-09T16:53:54.917" v="214"/>
          <ac:spMkLst>
            <pc:docMk/>
            <pc:sldMk cId="2283851873" sldId="263"/>
            <ac:spMk id="62" creationId="{6FF3A87B-2255-45E0-A551-C11FAF93290C}"/>
          </ac:spMkLst>
        </pc:spChg>
        <pc:spChg chg="add del">
          <ac:chgData name="Lucie Glogarová" userId="S::lucie.glogarova@zs-ln.cz::3a0f48b5-801a-4e01-a1bb-ed74613fca8b" providerId="AD" clId="Web-{2B25407D-CEDB-42D4-2310-90100AC56075}" dt="2020-11-09T16:52:52.400" v="211"/>
          <ac:spMkLst>
            <pc:docMk/>
            <pc:sldMk cId="2283851873" sldId="263"/>
            <ac:spMk id="69" creationId="{A5931BE0-4B93-4D6C-878E-ACC59D6B4587}"/>
          </ac:spMkLst>
        </pc:spChg>
        <pc:spChg chg="add del">
          <ac:chgData name="Lucie Glogarová" userId="S::lucie.glogarova@zs-ln.cz::3a0f48b5-801a-4e01-a1bb-ed74613fca8b" providerId="AD" clId="Web-{2B25407D-CEDB-42D4-2310-90100AC56075}" dt="2020-11-09T16:52:52.400" v="211"/>
          <ac:spMkLst>
            <pc:docMk/>
            <pc:sldMk cId="2283851873" sldId="263"/>
            <ac:spMk id="71" creationId="{C5D31EF7-7A67-43B2-8B5E-B4A6241B1A83}"/>
          </ac:spMkLst>
        </pc:spChg>
        <pc:spChg chg="add del">
          <ac:chgData name="Lucie Glogarová" userId="S::lucie.glogarova@zs-ln.cz::3a0f48b5-801a-4e01-a1bb-ed74613fca8b" providerId="AD" clId="Web-{2B25407D-CEDB-42D4-2310-90100AC56075}" dt="2020-11-09T16:56:44.140" v="248"/>
          <ac:spMkLst>
            <pc:docMk/>
            <pc:sldMk cId="2283851873" sldId="263"/>
            <ac:spMk id="78" creationId="{A5931BE0-4B93-4D6C-878E-ACC59D6B4587}"/>
          </ac:spMkLst>
        </pc:spChg>
        <pc:spChg chg="add del">
          <ac:chgData name="Lucie Glogarová" userId="S::lucie.glogarova@zs-ln.cz::3a0f48b5-801a-4e01-a1bb-ed74613fca8b" providerId="AD" clId="Web-{2B25407D-CEDB-42D4-2310-90100AC56075}" dt="2020-11-09T16:56:44.140" v="248"/>
          <ac:spMkLst>
            <pc:docMk/>
            <pc:sldMk cId="2283851873" sldId="263"/>
            <ac:spMk id="80" creationId="{746ECF6E-1937-4212-B2E3-E2F43AD7A25A}"/>
          </ac:spMkLst>
        </pc:spChg>
        <pc:spChg chg="add">
          <ac:chgData name="Lucie Glogarová" userId="S::lucie.glogarova@zs-ln.cz::3a0f48b5-801a-4e01-a1bb-ed74613fca8b" providerId="AD" clId="Web-{2B25407D-CEDB-42D4-2310-90100AC56075}" dt="2020-11-09T16:56:44.140" v="248"/>
          <ac:spMkLst>
            <pc:docMk/>
            <pc:sldMk cId="2283851873" sldId="263"/>
            <ac:spMk id="96" creationId="{A5931BE0-4B93-4D6C-878E-ACC59D6B4587}"/>
          </ac:spMkLst>
        </pc:spChg>
        <pc:spChg chg="add">
          <ac:chgData name="Lucie Glogarová" userId="S::lucie.glogarova@zs-ln.cz::3a0f48b5-801a-4e01-a1bb-ed74613fca8b" providerId="AD" clId="Web-{2B25407D-CEDB-42D4-2310-90100AC56075}" dt="2020-11-09T16:56:44.140" v="248"/>
          <ac:spMkLst>
            <pc:docMk/>
            <pc:sldMk cId="2283851873" sldId="263"/>
            <ac:spMk id="98" creationId="{6FF3A87B-2255-45E0-A551-C11FAF93290C}"/>
          </ac:spMkLst>
        </pc:spChg>
        <pc:grpChg chg="del">
          <ac:chgData name="Lucie Glogarová" userId="S::lucie.glogarova@zs-ln.cz::3a0f48b5-801a-4e01-a1bb-ed74613fca8b" providerId="AD" clId="Web-{2B25407D-CEDB-42D4-2310-90100AC56075}" dt="2020-11-09T16:52:27.634" v="200"/>
          <ac:grpSpMkLst>
            <pc:docMk/>
            <pc:sldMk cId="2283851873" sldId="263"/>
            <ac:grpSpMk id="37" creationId="{3BDBC526-6DCD-4FF6-8395-D8C22E46E527}"/>
          </ac:grpSpMkLst>
        </pc:grpChg>
        <pc:grpChg chg="add del">
          <ac:chgData name="Lucie Glogarová" userId="S::lucie.glogarova@zs-ln.cz::3a0f48b5-801a-4e01-a1bb-ed74613fca8b" providerId="AD" clId="Web-{2B25407D-CEDB-42D4-2310-90100AC56075}" dt="2020-11-09T16:52:52.416" v="212"/>
          <ac:grpSpMkLst>
            <pc:docMk/>
            <pc:sldMk cId="2283851873" sldId="263"/>
            <ac:grpSpMk id="50" creationId="{3BDBC526-6DCD-4FF6-8395-D8C22E46E527}"/>
          </ac:grpSpMkLst>
        </pc:grpChg>
        <pc:grpChg chg="add del">
          <ac:chgData name="Lucie Glogarová" userId="S::lucie.glogarova@zs-ln.cz::3a0f48b5-801a-4e01-a1bb-ed74613fca8b" providerId="AD" clId="Web-{2B25407D-CEDB-42D4-2310-90100AC56075}" dt="2020-11-09T16:53:54.917" v="214"/>
          <ac:grpSpMkLst>
            <pc:docMk/>
            <pc:sldMk cId="2283851873" sldId="263"/>
            <ac:grpSpMk id="60" creationId="{3BDBC526-6DCD-4FF6-8395-D8C22E46E527}"/>
          </ac:grpSpMkLst>
        </pc:grpChg>
        <pc:grpChg chg="add del">
          <ac:chgData name="Lucie Glogarová" userId="S::lucie.glogarova@zs-ln.cz::3a0f48b5-801a-4e01-a1bb-ed74613fca8b" providerId="AD" clId="Web-{2B25407D-CEDB-42D4-2310-90100AC56075}" dt="2020-11-09T16:52:52.400" v="211"/>
          <ac:grpSpMkLst>
            <pc:docMk/>
            <pc:sldMk cId="2283851873" sldId="263"/>
            <ac:grpSpMk id="63" creationId="{3BDBC526-6DCD-4FF6-8395-D8C22E46E527}"/>
          </ac:grpSpMkLst>
        </pc:grpChg>
        <pc:grpChg chg="add del">
          <ac:chgData name="Lucie Glogarová" userId="S::lucie.glogarova@zs-ln.cz::3a0f48b5-801a-4e01-a1bb-ed74613fca8b" providerId="AD" clId="Web-{2B25407D-CEDB-42D4-2310-90100AC56075}" dt="2020-11-09T16:56:44.140" v="248"/>
          <ac:grpSpMkLst>
            <pc:docMk/>
            <pc:sldMk cId="2283851873" sldId="263"/>
            <ac:grpSpMk id="72" creationId="{3BDBC526-6DCD-4FF6-8395-D8C22E46E527}"/>
          </ac:grpSpMkLst>
        </pc:grpChg>
        <pc:grpChg chg="add del">
          <ac:chgData name="Lucie Glogarová" userId="S::lucie.glogarova@zs-ln.cz::3a0f48b5-801a-4e01-a1bb-ed74613fca8b" providerId="AD" clId="Web-{2B25407D-CEDB-42D4-2310-90100AC56075}" dt="2020-11-09T16:56:44.140" v="248"/>
          <ac:grpSpMkLst>
            <pc:docMk/>
            <pc:sldMk cId="2283851873" sldId="263"/>
            <ac:grpSpMk id="82" creationId="{7119AF2A-3C22-4BC0-A8C5-A077AA201CE5}"/>
          </ac:grpSpMkLst>
        </pc:grpChg>
        <pc:grpChg chg="add">
          <ac:chgData name="Lucie Glogarová" userId="S::lucie.glogarova@zs-ln.cz::3a0f48b5-801a-4e01-a1bb-ed74613fca8b" providerId="AD" clId="Web-{2B25407D-CEDB-42D4-2310-90100AC56075}" dt="2020-11-09T16:56:44.140" v="248"/>
          <ac:grpSpMkLst>
            <pc:docMk/>
            <pc:sldMk cId="2283851873" sldId="263"/>
            <ac:grpSpMk id="90" creationId="{3BDBC526-6DCD-4FF6-8395-D8C22E46E527}"/>
          </ac:grpSpMkLst>
        </pc:grpChg>
        <pc:picChg chg="add del mod">
          <ac:chgData name="Lucie Glogarová" userId="S::lucie.glogarova@zs-ln.cz::3a0f48b5-801a-4e01-a1bb-ed74613fca8b" providerId="AD" clId="Web-{2B25407D-CEDB-42D4-2310-90100AC56075}" dt="2020-11-09T16:52:44.041" v="209"/>
          <ac:picMkLst>
            <pc:docMk/>
            <pc:sldMk cId="2283851873" sldId="263"/>
            <ac:picMk id="3" creationId="{75FF9BD6-5573-48E3-81F2-7567B094DBEA}"/>
          </ac:picMkLst>
        </pc:picChg>
        <pc:picChg chg="add del mod">
          <ac:chgData name="Lucie Glogarová" userId="S::lucie.glogarova@zs-ln.cz::3a0f48b5-801a-4e01-a1bb-ed74613fca8b" providerId="AD" clId="Web-{2B25407D-CEDB-42D4-2310-90100AC56075}" dt="2020-11-09T16:54:29.074" v="220"/>
          <ac:picMkLst>
            <pc:docMk/>
            <pc:sldMk cId="2283851873" sldId="263"/>
            <ac:picMk id="5" creationId="{A15D3BFB-FEC3-4831-AE7A-0EE0FFA017AC}"/>
          </ac:picMkLst>
        </pc:picChg>
        <pc:picChg chg="mod ord">
          <ac:chgData name="Lucie Glogarová" userId="S::lucie.glogarova@zs-ln.cz::3a0f48b5-801a-4e01-a1bb-ed74613fca8b" providerId="AD" clId="Web-{2B25407D-CEDB-42D4-2310-90100AC56075}" dt="2020-11-09T16:56:44.140" v="248"/>
          <ac:picMkLst>
            <pc:docMk/>
            <pc:sldMk cId="2283851873" sldId="263"/>
            <ac:picMk id="6" creationId="{7EACCAD5-9218-46AC-BB37-FDD5FB590795}"/>
          </ac:picMkLst>
        </pc:picChg>
      </pc:sldChg>
      <pc:sldChg chg="addSp delSp modSp mod modClrScheme delDesignElem chgLayout">
        <pc:chgData name="Lucie Glogarová" userId="S::lucie.glogarova@zs-ln.cz::3a0f48b5-801a-4e01-a1bb-ed74613fca8b" providerId="AD" clId="Web-{2B25407D-CEDB-42D4-2310-90100AC56075}" dt="2020-11-09T16:51:12.398" v="198"/>
        <pc:sldMkLst>
          <pc:docMk/>
          <pc:sldMk cId="2331757846" sldId="264"/>
        </pc:sldMkLst>
        <pc:spChg chg="mod ord">
          <ac:chgData name="Lucie Glogarová" userId="S::lucie.glogarova@zs-ln.cz::3a0f48b5-801a-4e01-a1bb-ed74613fca8b" providerId="AD" clId="Web-{2B25407D-CEDB-42D4-2310-90100AC56075}" dt="2020-11-09T16:49:14.958" v="156"/>
          <ac:spMkLst>
            <pc:docMk/>
            <pc:sldMk cId="2331757846" sldId="264"/>
            <ac:spMk id="2" creationId="{AEC4D707-75AE-48C0-BD06-CEECD28F9B79}"/>
          </ac:spMkLst>
        </pc:spChg>
        <pc:spChg chg="mod ord">
          <ac:chgData name="Lucie Glogarová" userId="S::lucie.glogarova@zs-ln.cz::3a0f48b5-801a-4e01-a1bb-ed74613fca8b" providerId="AD" clId="Web-{2B25407D-CEDB-42D4-2310-90100AC56075}" dt="2020-11-09T16:49:53.381" v="188" actId="14100"/>
          <ac:spMkLst>
            <pc:docMk/>
            <pc:sldMk cId="2331757846" sldId="264"/>
            <ac:spMk id="4" creationId="{94146E34-E7F4-41A1-8E89-E01BAF8EEFA5}"/>
          </ac:spMkLst>
        </pc:spChg>
        <pc:spChg chg="add del mod ord">
          <ac:chgData name="Lucie Glogarová" userId="S::lucie.glogarova@zs-ln.cz::3a0f48b5-801a-4e01-a1bb-ed74613fca8b" providerId="AD" clId="Web-{2B25407D-CEDB-42D4-2310-90100AC56075}" dt="2020-11-09T16:48:13.207" v="148"/>
          <ac:spMkLst>
            <pc:docMk/>
            <pc:sldMk cId="2331757846" sldId="264"/>
            <ac:spMk id="6" creationId="{D776442F-DBD7-41C6-8BB8-E3A5C525D98A}"/>
          </ac:spMkLst>
        </pc:spChg>
        <pc:spChg chg="add del mod ord">
          <ac:chgData name="Lucie Glogarová" userId="S::lucie.glogarova@zs-ln.cz::3a0f48b5-801a-4e01-a1bb-ed74613fca8b" providerId="AD" clId="Web-{2B25407D-CEDB-42D4-2310-90100AC56075}" dt="2020-11-09T16:48:13.207" v="148"/>
          <ac:spMkLst>
            <pc:docMk/>
            <pc:sldMk cId="2331757846" sldId="264"/>
            <ac:spMk id="7" creationId="{337357C2-7C4C-4A6A-8462-C09DEFAFE4E4}"/>
          </ac:spMkLst>
        </pc:spChg>
        <pc:spChg chg="add">
          <ac:chgData name="Lucie Glogarová" userId="S::lucie.glogarova@zs-ln.cz::3a0f48b5-801a-4e01-a1bb-ed74613fca8b" providerId="AD" clId="Web-{2B25407D-CEDB-42D4-2310-90100AC56075}" dt="2020-11-09T16:49:14.958" v="156"/>
          <ac:spMkLst>
            <pc:docMk/>
            <pc:sldMk cId="2331757846" sldId="264"/>
            <ac:spMk id="8" creationId="{82184FF4-7029-4ED7-813A-192E60608764}"/>
          </ac:spMkLst>
        </pc:spChg>
        <pc:spChg chg="add">
          <ac:chgData name="Lucie Glogarová" userId="S::lucie.glogarova@zs-ln.cz::3a0f48b5-801a-4e01-a1bb-ed74613fca8b" providerId="AD" clId="Web-{2B25407D-CEDB-42D4-2310-90100AC56075}" dt="2020-11-09T16:49:14.958" v="156"/>
          <ac:spMkLst>
            <pc:docMk/>
            <pc:sldMk cId="2331757846" sldId="264"/>
            <ac:spMk id="12" creationId="{AAA7AB09-557C-41AD-9113-FF9F68FA1035}"/>
          </ac:spMkLst>
        </pc:spChg>
        <pc:spChg chg="add">
          <ac:chgData name="Lucie Glogarová" userId="S::lucie.glogarova@zs-ln.cz::3a0f48b5-801a-4e01-a1bb-ed74613fca8b" providerId="AD" clId="Web-{2B25407D-CEDB-42D4-2310-90100AC56075}" dt="2020-11-09T16:49:14.958" v="156"/>
          <ac:spMkLst>
            <pc:docMk/>
            <pc:sldMk cId="2331757846" sldId="264"/>
            <ac:spMk id="14" creationId="{EF99ECAA-1F11-4937-BBA6-51935AB44C9D}"/>
          </ac:spMkLst>
        </pc:spChg>
        <pc:spChg chg="add">
          <ac:chgData name="Lucie Glogarová" userId="S::lucie.glogarova@zs-ln.cz::3a0f48b5-801a-4e01-a1bb-ed74613fca8b" providerId="AD" clId="Web-{2B25407D-CEDB-42D4-2310-90100AC56075}" dt="2020-11-09T16:49:14.958" v="156"/>
          <ac:spMkLst>
            <pc:docMk/>
            <pc:sldMk cId="2331757846" sldId="264"/>
            <ac:spMk id="22" creationId="{1DB043B4-68C6-45B9-82AC-A5800EADB8DB}"/>
          </ac:spMkLst>
        </pc:spChg>
        <pc:spChg chg="add">
          <ac:chgData name="Lucie Glogarová" userId="S::lucie.glogarova@zs-ln.cz::3a0f48b5-801a-4e01-a1bb-ed74613fca8b" providerId="AD" clId="Web-{2B25407D-CEDB-42D4-2310-90100AC56075}" dt="2020-11-09T16:49:14.958" v="156"/>
          <ac:spMkLst>
            <pc:docMk/>
            <pc:sldMk cId="2331757846" sldId="264"/>
            <ac:spMk id="24" creationId="{17F40A88-27FA-47EF-8DE2-4C27138EDE6E}"/>
          </ac:spMkLst>
        </pc:spChg>
        <pc:spChg chg="add">
          <ac:chgData name="Lucie Glogarová" userId="S::lucie.glogarova@zs-ln.cz::3a0f48b5-801a-4e01-a1bb-ed74613fca8b" providerId="AD" clId="Web-{2B25407D-CEDB-42D4-2310-90100AC56075}" dt="2020-11-09T16:49:14.958" v="156"/>
          <ac:spMkLst>
            <pc:docMk/>
            <pc:sldMk cId="2331757846" sldId="264"/>
            <ac:spMk id="26" creationId="{5337EA23-6703-4C96-9EEB-A408CBDD67BD}"/>
          </ac:spMkLst>
        </pc:spChg>
        <pc:spChg chg="add del">
          <ac:chgData name="Lucie Glogarová" userId="S::lucie.glogarova@zs-ln.cz::3a0f48b5-801a-4e01-a1bb-ed74613fca8b" providerId="AD" clId="Web-{2B25407D-CEDB-42D4-2310-90100AC56075}" dt="2020-11-09T16:47:27.737" v="118"/>
          <ac:spMkLst>
            <pc:docMk/>
            <pc:sldMk cId="2331757846" sldId="264"/>
            <ac:spMk id="27" creationId="{A5931BE0-4B93-4D6C-878E-ACC59D6B4587}"/>
          </ac:spMkLst>
        </pc:spChg>
        <pc:spChg chg="add del">
          <ac:chgData name="Lucie Glogarová" userId="S::lucie.glogarova@zs-ln.cz::3a0f48b5-801a-4e01-a1bb-ed74613fca8b" providerId="AD" clId="Web-{2B25407D-CEDB-42D4-2310-90100AC56075}" dt="2020-11-09T16:49:08.364" v="155"/>
          <ac:spMkLst>
            <pc:docMk/>
            <pc:sldMk cId="2331757846" sldId="264"/>
            <ac:spMk id="30" creationId="{A5931BE0-4B93-4D6C-878E-ACC59D6B4587}"/>
          </ac:spMkLst>
        </pc:spChg>
        <pc:spChg chg="add del">
          <ac:chgData name="Lucie Glogarová" userId="S::lucie.glogarova@zs-ln.cz::3a0f48b5-801a-4e01-a1bb-ed74613fca8b" providerId="AD" clId="Web-{2B25407D-CEDB-42D4-2310-90100AC56075}" dt="2020-11-09T16:49:08.364" v="155"/>
          <ac:spMkLst>
            <pc:docMk/>
            <pc:sldMk cId="2331757846" sldId="264"/>
            <ac:spMk id="31" creationId="{C5D31EF7-7A67-43B2-8B5E-B4A6241B1A83}"/>
          </ac:spMkLst>
        </pc:spChg>
        <pc:spChg chg="add del">
          <ac:chgData name="Lucie Glogarová" userId="S::lucie.glogarova@zs-ln.cz::3a0f48b5-801a-4e01-a1bb-ed74613fca8b" providerId="AD" clId="Web-{2B25407D-CEDB-42D4-2310-90100AC56075}" dt="2020-11-09T16:39:06.930" v="3"/>
          <ac:spMkLst>
            <pc:docMk/>
            <pc:sldMk cId="2331757846" sldId="264"/>
            <ac:spMk id="38" creationId="{A5931BE0-4B93-4D6C-878E-ACC59D6B4587}"/>
          </ac:spMkLst>
        </pc:spChg>
        <pc:spChg chg="add del">
          <ac:chgData name="Lucie Glogarová" userId="S::lucie.glogarova@zs-ln.cz::3a0f48b5-801a-4e01-a1bb-ed74613fca8b" providerId="AD" clId="Web-{2B25407D-CEDB-42D4-2310-90100AC56075}" dt="2020-11-09T16:39:06.930" v="3"/>
          <ac:spMkLst>
            <pc:docMk/>
            <pc:sldMk cId="2331757846" sldId="264"/>
            <ac:spMk id="40" creationId="{6FF3A87B-2255-45E0-A551-C11FAF93290C}"/>
          </ac:spMkLst>
        </pc:spChg>
        <pc:grpChg chg="add">
          <ac:chgData name="Lucie Glogarová" userId="S::lucie.glogarova@zs-ln.cz::3a0f48b5-801a-4e01-a1bb-ed74613fca8b" providerId="AD" clId="Web-{2B25407D-CEDB-42D4-2310-90100AC56075}" dt="2020-11-09T16:49:14.958" v="156"/>
          <ac:grpSpMkLst>
            <pc:docMk/>
            <pc:sldMk cId="2331757846" sldId="264"/>
            <ac:grpSpMk id="9" creationId="{79DE9FAB-6BBA-4CFE-B67D-77B47F01ECA4}"/>
          </ac:grpSpMkLst>
        </pc:grpChg>
        <pc:grpChg chg="add del">
          <ac:chgData name="Lucie Glogarová" userId="S::lucie.glogarova@zs-ln.cz::3a0f48b5-801a-4e01-a1bb-ed74613fca8b" providerId="AD" clId="Web-{2B25407D-CEDB-42D4-2310-90100AC56075}" dt="2020-11-09T16:47:27.737" v="118"/>
          <ac:grpSpMkLst>
            <pc:docMk/>
            <pc:sldMk cId="2331757846" sldId="264"/>
            <ac:grpSpMk id="18" creationId="{3BDBC526-6DCD-4FF6-8395-D8C22E46E527}"/>
          </ac:grpSpMkLst>
        </pc:grpChg>
        <pc:grpChg chg="add del">
          <ac:chgData name="Lucie Glogarová" userId="S::lucie.glogarova@zs-ln.cz::3a0f48b5-801a-4e01-a1bb-ed74613fca8b" providerId="AD" clId="Web-{2B25407D-CEDB-42D4-2310-90100AC56075}" dt="2020-11-09T16:49:08.364" v="155"/>
          <ac:grpSpMkLst>
            <pc:docMk/>
            <pc:sldMk cId="2331757846" sldId="264"/>
            <ac:grpSpMk id="29" creationId="{3BDBC526-6DCD-4FF6-8395-D8C22E46E527}"/>
          </ac:grpSpMkLst>
        </pc:grpChg>
        <pc:grpChg chg="add del">
          <ac:chgData name="Lucie Glogarová" userId="S::lucie.glogarova@zs-ln.cz::3a0f48b5-801a-4e01-a1bb-ed74613fca8b" providerId="AD" clId="Web-{2B25407D-CEDB-42D4-2310-90100AC56075}" dt="2020-11-09T16:39:06.930" v="3"/>
          <ac:grpSpMkLst>
            <pc:docMk/>
            <pc:sldMk cId="2331757846" sldId="264"/>
            <ac:grpSpMk id="32" creationId="{3BDBC526-6DCD-4FF6-8395-D8C22E46E527}"/>
          </ac:grpSpMkLst>
        </pc:grpChg>
        <pc:picChg chg="add mod modCrop">
          <ac:chgData name="Lucie Glogarová" userId="S::lucie.glogarova@zs-ln.cz::3a0f48b5-801a-4e01-a1bb-ed74613fca8b" providerId="AD" clId="Web-{2B25407D-CEDB-42D4-2310-90100AC56075}" dt="2020-11-09T16:51:12.398" v="198"/>
          <ac:picMkLst>
            <pc:docMk/>
            <pc:sldMk cId="2331757846" sldId="264"/>
            <ac:picMk id="3" creationId="{2C4DAF6B-0371-48F0-BBE6-90EF6A5C3A2C}"/>
          </ac:picMkLst>
        </pc:picChg>
        <pc:picChg chg="mod ord modCrop">
          <ac:chgData name="Lucie Glogarová" userId="S::lucie.glogarova@zs-ln.cz::3a0f48b5-801a-4e01-a1bb-ed74613fca8b" providerId="AD" clId="Web-{2B25407D-CEDB-42D4-2310-90100AC56075}" dt="2020-11-09T16:50:44.679" v="193"/>
          <ac:picMkLst>
            <pc:docMk/>
            <pc:sldMk cId="2331757846" sldId="264"/>
            <ac:picMk id="5" creationId="{B5E06436-E2A2-4D74-80E8-E49A7E3928B2}"/>
          </ac:picMkLst>
        </pc:picChg>
      </pc:sldChg>
      <pc:sldChg chg="addSp delSp modSp new mod ord setBg">
        <pc:chgData name="Lucie Glogarová" userId="S::lucie.glogarova@zs-ln.cz::3a0f48b5-801a-4e01-a1bb-ed74613fca8b" providerId="AD" clId="Web-{2B25407D-CEDB-42D4-2310-90100AC56075}" dt="2020-11-09T16:44:11.436" v="88"/>
        <pc:sldMkLst>
          <pc:docMk/>
          <pc:sldMk cId="2338229611" sldId="265"/>
        </pc:sldMkLst>
        <pc:spChg chg="mod">
          <ac:chgData name="Lucie Glogarová" userId="S::lucie.glogarova@zs-ln.cz::3a0f48b5-801a-4e01-a1bb-ed74613fca8b" providerId="AD" clId="Web-{2B25407D-CEDB-42D4-2310-90100AC56075}" dt="2020-11-09T16:42:28.153" v="48" actId="20577"/>
          <ac:spMkLst>
            <pc:docMk/>
            <pc:sldMk cId="2338229611" sldId="265"/>
            <ac:spMk id="2" creationId="{997F923D-2355-47C7-A6EA-DCCEF17ACC7E}"/>
          </ac:spMkLst>
        </pc:spChg>
        <pc:spChg chg="del">
          <ac:chgData name="Lucie Glogarová" userId="S::lucie.glogarova@zs-ln.cz::3a0f48b5-801a-4e01-a1bb-ed74613fca8b" providerId="AD" clId="Web-{2B25407D-CEDB-42D4-2310-90100AC56075}" dt="2020-11-09T16:40:15.416" v="5"/>
          <ac:spMkLst>
            <pc:docMk/>
            <pc:sldMk cId="2338229611" sldId="265"/>
            <ac:spMk id="3" creationId="{BA16BA9F-6BA3-4227-9078-A0AD9D6D7894}"/>
          </ac:spMkLst>
        </pc:spChg>
        <pc:spChg chg="mod ord">
          <ac:chgData name="Lucie Glogarová" userId="S::lucie.glogarova@zs-ln.cz::3a0f48b5-801a-4e01-a1bb-ed74613fca8b" providerId="AD" clId="Web-{2B25407D-CEDB-42D4-2310-90100AC56075}" dt="2020-11-09T16:44:06.983" v="86" actId="20577"/>
          <ac:spMkLst>
            <pc:docMk/>
            <pc:sldMk cId="2338229611" sldId="265"/>
            <ac:spMk id="4" creationId="{A46E9718-6E92-46B5-8B52-F6C0871900C4}"/>
          </ac:spMkLst>
        </pc:spChg>
        <pc:spChg chg="add del">
          <ac:chgData name="Lucie Glogarová" userId="S::lucie.glogarova@zs-ln.cz::3a0f48b5-801a-4e01-a1bb-ed74613fca8b" providerId="AD" clId="Web-{2B25407D-CEDB-42D4-2310-90100AC56075}" dt="2020-11-09T16:41:33.355" v="11"/>
          <ac:spMkLst>
            <pc:docMk/>
            <pc:sldMk cId="2338229611" sldId="265"/>
            <ac:spMk id="10" creationId="{A5931BE0-4B93-4D6C-878E-ACC59D6B4587}"/>
          </ac:spMkLst>
        </pc:spChg>
        <pc:spChg chg="add">
          <ac:chgData name="Lucie Glogarová" userId="S::lucie.glogarova@zs-ln.cz::3a0f48b5-801a-4e01-a1bb-ed74613fca8b" providerId="AD" clId="Web-{2B25407D-CEDB-42D4-2310-90100AC56075}" dt="2020-11-09T16:41:33.370" v="12"/>
          <ac:spMkLst>
            <pc:docMk/>
            <pc:sldMk cId="2338229611" sldId="265"/>
            <ac:spMk id="17" creationId="{A5931BE0-4B93-4D6C-878E-ACC59D6B4587}"/>
          </ac:spMkLst>
        </pc:spChg>
        <pc:spChg chg="add del">
          <ac:chgData name="Lucie Glogarová" userId="S::lucie.glogarova@zs-ln.cz::3a0f48b5-801a-4e01-a1bb-ed74613fca8b" providerId="AD" clId="Web-{2B25407D-CEDB-42D4-2310-90100AC56075}" dt="2020-11-09T16:41:27.105" v="9"/>
          <ac:spMkLst>
            <pc:docMk/>
            <pc:sldMk cId="2338229611" sldId="265"/>
            <ac:spMk id="18" creationId="{A5931BE0-4B93-4D6C-878E-ACC59D6B4587}"/>
          </ac:spMkLst>
        </pc:spChg>
        <pc:spChg chg="add del">
          <ac:chgData name="Lucie Glogarová" userId="S::lucie.glogarova@zs-ln.cz::3a0f48b5-801a-4e01-a1bb-ed74613fca8b" providerId="AD" clId="Web-{2B25407D-CEDB-42D4-2310-90100AC56075}" dt="2020-11-09T16:41:27.105" v="9"/>
          <ac:spMkLst>
            <pc:docMk/>
            <pc:sldMk cId="2338229611" sldId="265"/>
            <ac:spMk id="20" creationId="{C25C2D0C-89F2-4874-A67D-504E65834F64}"/>
          </ac:spMkLst>
        </pc:spChg>
        <pc:grpChg chg="add del">
          <ac:chgData name="Lucie Glogarová" userId="S::lucie.glogarova@zs-ln.cz::3a0f48b5-801a-4e01-a1bb-ed74613fca8b" providerId="AD" clId="Web-{2B25407D-CEDB-42D4-2310-90100AC56075}" dt="2020-11-09T16:41:33.355" v="11"/>
          <ac:grpSpMkLst>
            <pc:docMk/>
            <pc:sldMk cId="2338229611" sldId="265"/>
            <ac:grpSpMk id="9" creationId="{3BDBC526-6DCD-4FF6-8395-D8C22E46E527}"/>
          </ac:grpSpMkLst>
        </pc:grpChg>
        <pc:grpChg chg="add">
          <ac:chgData name="Lucie Glogarová" userId="S::lucie.glogarova@zs-ln.cz::3a0f48b5-801a-4e01-a1bb-ed74613fca8b" providerId="AD" clId="Web-{2B25407D-CEDB-42D4-2310-90100AC56075}" dt="2020-11-09T16:41:33.370" v="12"/>
          <ac:grpSpMkLst>
            <pc:docMk/>
            <pc:sldMk cId="2338229611" sldId="265"/>
            <ac:grpSpMk id="11" creationId="{3BDBC526-6DCD-4FF6-8395-D8C22E46E527}"/>
          </ac:grpSpMkLst>
        </pc:grpChg>
        <pc:grpChg chg="add del">
          <ac:chgData name="Lucie Glogarová" userId="S::lucie.glogarova@zs-ln.cz::3a0f48b5-801a-4e01-a1bb-ed74613fca8b" providerId="AD" clId="Web-{2B25407D-CEDB-42D4-2310-90100AC56075}" dt="2020-11-09T16:41:27.105" v="9"/>
          <ac:grpSpMkLst>
            <pc:docMk/>
            <pc:sldMk cId="2338229611" sldId="265"/>
            <ac:grpSpMk id="12" creationId="{3BDBC526-6DCD-4FF6-8395-D8C22E46E527}"/>
          </ac:grpSpMkLst>
        </pc:grpChg>
        <pc:grpChg chg="add del">
          <ac:chgData name="Lucie Glogarová" userId="S::lucie.glogarova@zs-ln.cz::3a0f48b5-801a-4e01-a1bb-ed74613fca8b" providerId="AD" clId="Web-{2B25407D-CEDB-42D4-2310-90100AC56075}" dt="2020-11-09T16:41:27.105" v="9"/>
          <ac:grpSpMkLst>
            <pc:docMk/>
            <pc:sldMk cId="2338229611" sldId="265"/>
            <ac:grpSpMk id="22" creationId="{73FD8943-49CD-489F-AF30-D186003CB059}"/>
          </ac:grpSpMkLst>
        </pc:grpChg>
        <pc:picChg chg="add mod ord modCrop">
          <ac:chgData name="Lucie Glogarová" userId="S::lucie.glogarova@zs-ln.cz::3a0f48b5-801a-4e01-a1bb-ed74613fca8b" providerId="AD" clId="Web-{2B25407D-CEDB-42D4-2310-90100AC56075}" dt="2020-11-09T16:41:33.370" v="12"/>
          <ac:picMkLst>
            <pc:docMk/>
            <pc:sldMk cId="2338229611" sldId="265"/>
            <ac:picMk id="5" creationId="{4BFEB3C4-2F53-45B6-8ECE-5E34DAC34201}"/>
          </ac:picMkLst>
        </pc:picChg>
        <pc:picChg chg="add mod ord">
          <ac:chgData name="Lucie Glogarová" userId="S::lucie.glogarova@zs-ln.cz::3a0f48b5-801a-4e01-a1bb-ed74613fca8b" providerId="AD" clId="Web-{2B25407D-CEDB-42D4-2310-90100AC56075}" dt="2020-11-09T16:41:40.511" v="13" actId="14100"/>
          <ac:picMkLst>
            <pc:docMk/>
            <pc:sldMk cId="2338229611" sldId="265"/>
            <ac:picMk id="6" creationId="{5B5F95FE-E5A7-4759-8F49-04E46B6DCB77}"/>
          </ac:picMkLst>
        </pc:picChg>
        <pc:picChg chg="add mod ord">
          <ac:chgData name="Lucie Glogarová" userId="S::lucie.glogarova@zs-ln.cz::3a0f48b5-801a-4e01-a1bb-ed74613fca8b" providerId="AD" clId="Web-{2B25407D-CEDB-42D4-2310-90100AC56075}" dt="2020-11-09T16:41:51.402" v="15" actId="1076"/>
          <ac:picMkLst>
            <pc:docMk/>
            <pc:sldMk cId="2338229611" sldId="265"/>
            <ac:picMk id="7" creationId="{938CF453-2B6B-4E8D-8AEB-D17B6FA43CDC}"/>
          </ac:picMkLst>
        </pc:picChg>
      </pc:sldChg>
      <pc:sldChg chg="addSp modSp new del">
        <pc:chgData name="Lucie Glogarová" userId="S::lucie.glogarova@zs-ln.cz::3a0f48b5-801a-4e01-a1bb-ed74613fca8b" providerId="AD" clId="Web-{2B25407D-CEDB-42D4-2310-90100AC56075}" dt="2020-11-09T16:48:51.052" v="154"/>
        <pc:sldMkLst>
          <pc:docMk/>
          <pc:sldMk cId="1916583382" sldId="266"/>
        </pc:sldMkLst>
        <pc:picChg chg="add mod">
          <ac:chgData name="Lucie Glogarová" userId="S::lucie.glogarova@zs-ln.cz::3a0f48b5-801a-4e01-a1bb-ed74613fca8b" providerId="AD" clId="Web-{2B25407D-CEDB-42D4-2310-90100AC56075}" dt="2020-11-09T16:48:40.786" v="152" actId="1076"/>
          <ac:picMkLst>
            <pc:docMk/>
            <pc:sldMk cId="1916583382" sldId="266"/>
            <ac:picMk id="8" creationId="{571DBFE7-AA31-40E6-9BD8-6EEC5D1FD35B}"/>
          </ac:picMkLst>
        </pc:picChg>
        <pc:picChg chg="add mod">
          <ac:chgData name="Lucie Glogarová" userId="S::lucie.glogarova@zs-ln.cz::3a0f48b5-801a-4e01-a1bb-ed74613fca8b" providerId="AD" clId="Web-{2B25407D-CEDB-42D4-2310-90100AC56075}" dt="2020-11-09T16:48:43.598" v="153" actId="1076"/>
          <ac:picMkLst>
            <pc:docMk/>
            <pc:sldMk cId="1916583382" sldId="266"/>
            <ac:picMk id="10" creationId="{4A88D6CF-0D4F-49F8-9990-B3079D7F6D18}"/>
          </ac:picMkLst>
        </pc:picChg>
      </pc:sldChg>
      <pc:sldChg chg="addSp delSp modSp new mod ord setBg">
        <pc:chgData name="Lucie Glogarová" userId="S::lucie.glogarova@zs-ln.cz::3a0f48b5-801a-4e01-a1bb-ed74613fca8b" providerId="AD" clId="Web-{2B25407D-CEDB-42D4-2310-90100AC56075}" dt="2020-11-09T16:56:24.311" v="246"/>
        <pc:sldMkLst>
          <pc:docMk/>
          <pc:sldMk cId="3504291787" sldId="266"/>
        </pc:sldMkLst>
        <pc:spChg chg="mod">
          <ac:chgData name="Lucie Glogarová" userId="S::lucie.glogarova@zs-ln.cz::3a0f48b5-801a-4e01-a1bb-ed74613fca8b" providerId="AD" clId="Web-{2B25407D-CEDB-42D4-2310-90100AC56075}" dt="2020-11-09T16:56:04.357" v="238"/>
          <ac:spMkLst>
            <pc:docMk/>
            <pc:sldMk cId="3504291787" sldId="266"/>
            <ac:spMk id="2" creationId="{CCB6162E-B0CE-4496-9914-6D527DDFEE60}"/>
          </ac:spMkLst>
        </pc:spChg>
        <pc:spChg chg="del">
          <ac:chgData name="Lucie Glogarová" userId="S::lucie.glogarova@zs-ln.cz::3a0f48b5-801a-4e01-a1bb-ed74613fca8b" providerId="AD" clId="Web-{2B25407D-CEDB-42D4-2310-90100AC56075}" dt="2020-11-09T16:54:39.606" v="223"/>
          <ac:spMkLst>
            <pc:docMk/>
            <pc:sldMk cId="3504291787" sldId="266"/>
            <ac:spMk id="3" creationId="{9B2F265E-45FE-4E67-92F8-10AE93823133}"/>
          </ac:spMkLst>
        </pc:spChg>
        <pc:spChg chg="mod">
          <ac:chgData name="Lucie Glogarová" userId="S::lucie.glogarova@zs-ln.cz::3a0f48b5-801a-4e01-a1bb-ed74613fca8b" providerId="AD" clId="Web-{2B25407D-CEDB-42D4-2310-90100AC56075}" dt="2020-11-09T16:56:15.748" v="243" actId="20577"/>
          <ac:spMkLst>
            <pc:docMk/>
            <pc:sldMk cId="3504291787" sldId="266"/>
            <ac:spMk id="4" creationId="{9FE1D207-5B60-4813-8AD0-23DABFD3487A}"/>
          </ac:spMkLst>
        </pc:spChg>
        <pc:spChg chg="add del">
          <ac:chgData name="Lucie Glogarová" userId="S::lucie.glogarova@zs-ln.cz::3a0f48b5-801a-4e01-a1bb-ed74613fca8b" providerId="AD" clId="Web-{2B25407D-CEDB-42D4-2310-90100AC56075}" dt="2020-11-09T16:56:04.357" v="238"/>
          <ac:spMkLst>
            <pc:docMk/>
            <pc:sldMk cId="3504291787" sldId="266"/>
            <ac:spMk id="11" creationId="{82184FF4-7029-4ED7-813A-192E60608764}"/>
          </ac:spMkLst>
        </pc:spChg>
        <pc:spChg chg="add del">
          <ac:chgData name="Lucie Glogarová" userId="S::lucie.glogarova@zs-ln.cz::3a0f48b5-801a-4e01-a1bb-ed74613fca8b" providerId="AD" clId="Web-{2B25407D-CEDB-42D4-2310-90100AC56075}" dt="2020-11-09T16:56:04.357" v="238"/>
          <ac:spMkLst>
            <pc:docMk/>
            <pc:sldMk cId="3504291787" sldId="266"/>
            <ac:spMk id="13" creationId="{AAA7AB09-557C-41AD-9113-FF9F68FA1035}"/>
          </ac:spMkLst>
        </pc:spChg>
        <pc:spChg chg="add del">
          <ac:chgData name="Lucie Glogarová" userId="S::lucie.glogarova@zs-ln.cz::3a0f48b5-801a-4e01-a1bb-ed74613fca8b" providerId="AD" clId="Web-{2B25407D-CEDB-42D4-2310-90100AC56075}" dt="2020-11-09T16:56:04.357" v="238"/>
          <ac:spMkLst>
            <pc:docMk/>
            <pc:sldMk cId="3504291787" sldId="266"/>
            <ac:spMk id="15" creationId="{EF99ECAA-1F11-4937-BBA6-51935AB44C9D}"/>
          </ac:spMkLst>
        </pc:spChg>
        <pc:spChg chg="add del">
          <ac:chgData name="Lucie Glogarová" userId="S::lucie.glogarova@zs-ln.cz::3a0f48b5-801a-4e01-a1bb-ed74613fca8b" providerId="AD" clId="Web-{2B25407D-CEDB-42D4-2310-90100AC56075}" dt="2020-11-09T16:56:04.357" v="238"/>
          <ac:spMkLst>
            <pc:docMk/>
            <pc:sldMk cId="3504291787" sldId="266"/>
            <ac:spMk id="23" creationId="{1DB043B4-68C6-45B9-82AC-A5800EADB8DB}"/>
          </ac:spMkLst>
        </pc:spChg>
        <pc:spChg chg="add del">
          <ac:chgData name="Lucie Glogarová" userId="S::lucie.glogarova@zs-ln.cz::3a0f48b5-801a-4e01-a1bb-ed74613fca8b" providerId="AD" clId="Web-{2B25407D-CEDB-42D4-2310-90100AC56075}" dt="2020-11-09T16:56:04.357" v="238"/>
          <ac:spMkLst>
            <pc:docMk/>
            <pc:sldMk cId="3504291787" sldId="266"/>
            <ac:spMk id="25" creationId="{AD4EA4DF-0E7C-4098-86F6-7D0ACAEFC0BF}"/>
          </ac:spMkLst>
        </pc:spChg>
        <pc:spChg chg="add del">
          <ac:chgData name="Lucie Glogarová" userId="S::lucie.glogarova@zs-ln.cz::3a0f48b5-801a-4e01-a1bb-ed74613fca8b" providerId="AD" clId="Web-{2B25407D-CEDB-42D4-2310-90100AC56075}" dt="2020-11-09T16:56:04.357" v="238"/>
          <ac:spMkLst>
            <pc:docMk/>
            <pc:sldMk cId="3504291787" sldId="266"/>
            <ac:spMk id="27" creationId="{FE05BC49-0F00-4C85-9AF5-A0CC5B39C8D2}"/>
          </ac:spMkLst>
        </pc:spChg>
        <pc:spChg chg="add">
          <ac:chgData name="Lucie Glogarová" userId="S::lucie.glogarova@zs-ln.cz::3a0f48b5-801a-4e01-a1bb-ed74613fca8b" providerId="AD" clId="Web-{2B25407D-CEDB-42D4-2310-90100AC56075}" dt="2020-11-09T16:56:04.357" v="238"/>
          <ac:spMkLst>
            <pc:docMk/>
            <pc:sldMk cId="3504291787" sldId="266"/>
            <ac:spMk id="38" creationId="{A5931BE0-4B93-4D6C-878E-ACC59D6B4587}"/>
          </ac:spMkLst>
        </pc:spChg>
        <pc:spChg chg="add">
          <ac:chgData name="Lucie Glogarová" userId="S::lucie.glogarova@zs-ln.cz::3a0f48b5-801a-4e01-a1bb-ed74613fca8b" providerId="AD" clId="Web-{2B25407D-CEDB-42D4-2310-90100AC56075}" dt="2020-11-09T16:56:04.357" v="238"/>
          <ac:spMkLst>
            <pc:docMk/>
            <pc:sldMk cId="3504291787" sldId="266"/>
            <ac:spMk id="40" creationId="{6FF3A87B-2255-45E0-A551-C11FAF93290C}"/>
          </ac:spMkLst>
        </pc:spChg>
        <pc:grpChg chg="add del">
          <ac:chgData name="Lucie Glogarová" userId="S::lucie.glogarova@zs-ln.cz::3a0f48b5-801a-4e01-a1bb-ed74613fca8b" providerId="AD" clId="Web-{2B25407D-CEDB-42D4-2310-90100AC56075}" dt="2020-11-09T16:56:04.357" v="238"/>
          <ac:grpSpMkLst>
            <pc:docMk/>
            <pc:sldMk cId="3504291787" sldId="266"/>
            <ac:grpSpMk id="17" creationId="{79DE9FAB-6BBA-4CFE-B67D-77B47F01ECA4}"/>
          </ac:grpSpMkLst>
        </pc:grpChg>
        <pc:grpChg chg="add">
          <ac:chgData name="Lucie Glogarová" userId="S::lucie.glogarova@zs-ln.cz::3a0f48b5-801a-4e01-a1bb-ed74613fca8b" providerId="AD" clId="Web-{2B25407D-CEDB-42D4-2310-90100AC56075}" dt="2020-11-09T16:56:04.357" v="238"/>
          <ac:grpSpMkLst>
            <pc:docMk/>
            <pc:sldMk cId="3504291787" sldId="266"/>
            <ac:grpSpMk id="32" creationId="{3BDBC526-6DCD-4FF6-8395-D8C22E46E527}"/>
          </ac:grpSpMkLst>
        </pc:grpChg>
        <pc:picChg chg="add mod ord">
          <ac:chgData name="Lucie Glogarová" userId="S::lucie.glogarova@zs-ln.cz::3a0f48b5-801a-4e01-a1bb-ed74613fca8b" providerId="AD" clId="Web-{2B25407D-CEDB-42D4-2310-90100AC56075}" dt="2020-11-09T16:56:04.357" v="238"/>
          <ac:picMkLst>
            <pc:docMk/>
            <pc:sldMk cId="3504291787" sldId="266"/>
            <ac:picMk id="6" creationId="{39F1A7FA-0D4A-4080-AB8B-B4357E19E6F0}"/>
          </ac:picMkLst>
        </pc:picChg>
      </pc:sldChg>
      <pc:sldChg chg="addSp delSp modSp new mod ord setBg">
        <pc:chgData name="Lucie Glogarová" userId="S::lucie.glogarova@zs-ln.cz::3a0f48b5-801a-4e01-a1bb-ed74613fca8b" providerId="AD" clId="Web-{2B25407D-CEDB-42D4-2310-90100AC56075}" dt="2020-11-09T17:07:06.824" v="354" actId="20577"/>
        <pc:sldMkLst>
          <pc:docMk/>
          <pc:sldMk cId="1598547583" sldId="267"/>
        </pc:sldMkLst>
        <pc:spChg chg="mod ord">
          <ac:chgData name="Lucie Glogarová" userId="S::lucie.glogarova@zs-ln.cz::3a0f48b5-801a-4e01-a1bb-ed74613fca8b" providerId="AD" clId="Web-{2B25407D-CEDB-42D4-2310-90100AC56075}" dt="2020-11-09T17:00:34.035" v="282" actId="20577"/>
          <ac:spMkLst>
            <pc:docMk/>
            <pc:sldMk cId="1598547583" sldId="267"/>
            <ac:spMk id="2" creationId="{95CA4686-EC11-469E-BFF7-E4E25C2627E7}"/>
          </ac:spMkLst>
        </pc:spChg>
        <pc:spChg chg="del">
          <ac:chgData name="Lucie Glogarová" userId="S::lucie.glogarova@zs-ln.cz::3a0f48b5-801a-4e01-a1bb-ed74613fca8b" providerId="AD" clId="Web-{2B25407D-CEDB-42D4-2310-90100AC56075}" dt="2020-11-09T16:58:15.157" v="257"/>
          <ac:spMkLst>
            <pc:docMk/>
            <pc:sldMk cId="1598547583" sldId="267"/>
            <ac:spMk id="3" creationId="{1E18C15F-6E79-4979-BBAF-E9F4530BD455}"/>
          </ac:spMkLst>
        </pc:spChg>
        <pc:spChg chg="mod">
          <ac:chgData name="Lucie Glogarová" userId="S::lucie.glogarova@zs-ln.cz::3a0f48b5-801a-4e01-a1bb-ed74613fca8b" providerId="AD" clId="Web-{2B25407D-CEDB-42D4-2310-90100AC56075}" dt="2020-11-09T17:07:06.824" v="354" actId="20577"/>
          <ac:spMkLst>
            <pc:docMk/>
            <pc:sldMk cId="1598547583" sldId="267"/>
            <ac:spMk id="4" creationId="{29D8EF48-E779-43A4-86DD-6086E11FECE3}"/>
          </ac:spMkLst>
        </pc:spChg>
        <pc:spChg chg="add del">
          <ac:chgData name="Lucie Glogarová" userId="S::lucie.glogarova@zs-ln.cz::3a0f48b5-801a-4e01-a1bb-ed74613fca8b" providerId="AD" clId="Web-{2B25407D-CEDB-42D4-2310-90100AC56075}" dt="2020-11-09T16:58:35.908" v="259"/>
          <ac:spMkLst>
            <pc:docMk/>
            <pc:sldMk cId="1598547583" sldId="267"/>
            <ac:spMk id="10" creationId="{82184FF4-7029-4ED7-813A-192E60608764}"/>
          </ac:spMkLst>
        </pc:spChg>
        <pc:spChg chg="add del">
          <ac:chgData name="Lucie Glogarová" userId="S::lucie.glogarova@zs-ln.cz::3a0f48b5-801a-4e01-a1bb-ed74613fca8b" providerId="AD" clId="Web-{2B25407D-CEDB-42D4-2310-90100AC56075}" dt="2020-11-09T16:58:35.908" v="259"/>
          <ac:spMkLst>
            <pc:docMk/>
            <pc:sldMk cId="1598547583" sldId="267"/>
            <ac:spMk id="12" creationId="{AAA7AB09-557C-41AD-9113-FF9F68FA1035}"/>
          </ac:spMkLst>
        </pc:spChg>
        <pc:spChg chg="add del">
          <ac:chgData name="Lucie Glogarová" userId="S::lucie.glogarova@zs-ln.cz::3a0f48b5-801a-4e01-a1bb-ed74613fca8b" providerId="AD" clId="Web-{2B25407D-CEDB-42D4-2310-90100AC56075}" dt="2020-11-09T16:58:35.908" v="259"/>
          <ac:spMkLst>
            <pc:docMk/>
            <pc:sldMk cId="1598547583" sldId="267"/>
            <ac:spMk id="14" creationId="{EF99ECAA-1F11-4937-BBA6-51935AB44C9D}"/>
          </ac:spMkLst>
        </pc:spChg>
        <pc:spChg chg="add del">
          <ac:chgData name="Lucie Glogarová" userId="S::lucie.glogarova@zs-ln.cz::3a0f48b5-801a-4e01-a1bb-ed74613fca8b" providerId="AD" clId="Web-{2B25407D-CEDB-42D4-2310-90100AC56075}" dt="2020-11-09T17:00:26.082" v="275"/>
          <ac:spMkLst>
            <pc:docMk/>
            <pc:sldMk cId="1598547583" sldId="267"/>
            <ac:spMk id="15" creationId="{A5931BE0-4B93-4D6C-878E-ACC59D6B4587}"/>
          </ac:spMkLst>
        </pc:spChg>
        <pc:spChg chg="add del">
          <ac:chgData name="Lucie Glogarová" userId="S::lucie.glogarova@zs-ln.cz::3a0f48b5-801a-4e01-a1bb-ed74613fca8b" providerId="AD" clId="Web-{2B25407D-CEDB-42D4-2310-90100AC56075}" dt="2020-11-09T17:00:26.082" v="275"/>
          <ac:spMkLst>
            <pc:docMk/>
            <pc:sldMk cId="1598547583" sldId="267"/>
            <ac:spMk id="18" creationId="{6FF3A87B-2255-45E0-A551-C11FAF93290C}"/>
          </ac:spMkLst>
        </pc:spChg>
        <pc:spChg chg="add del">
          <ac:chgData name="Lucie Glogarová" userId="S::lucie.glogarova@zs-ln.cz::3a0f48b5-801a-4e01-a1bb-ed74613fca8b" providerId="AD" clId="Web-{2B25407D-CEDB-42D4-2310-90100AC56075}" dt="2020-11-09T16:58:35.908" v="259"/>
          <ac:spMkLst>
            <pc:docMk/>
            <pc:sldMk cId="1598547583" sldId="267"/>
            <ac:spMk id="22" creationId="{1DB043B4-68C6-45B9-82AC-A5800EADB8DB}"/>
          </ac:spMkLst>
        </pc:spChg>
        <pc:spChg chg="add del mod">
          <ac:chgData name="Lucie Glogarová" userId="S::lucie.glogarova@zs-ln.cz::3a0f48b5-801a-4e01-a1bb-ed74613fca8b" providerId="AD" clId="Web-{2B25407D-CEDB-42D4-2310-90100AC56075}" dt="2020-11-09T17:00:26.082" v="275"/>
          <ac:spMkLst>
            <pc:docMk/>
            <pc:sldMk cId="1598547583" sldId="267"/>
            <ac:spMk id="23" creationId="{F802A046-8529-456E-BDB3-6907941A41DA}"/>
          </ac:spMkLst>
        </pc:spChg>
        <pc:spChg chg="add del">
          <ac:chgData name="Lucie Glogarová" userId="S::lucie.glogarova@zs-ln.cz::3a0f48b5-801a-4e01-a1bb-ed74613fca8b" providerId="AD" clId="Web-{2B25407D-CEDB-42D4-2310-90100AC56075}" dt="2020-11-09T16:58:35.908" v="259"/>
          <ac:spMkLst>
            <pc:docMk/>
            <pc:sldMk cId="1598547583" sldId="267"/>
            <ac:spMk id="24" creationId="{3C64A91D-E535-4C24-A0E3-96A3810E3FDC}"/>
          </ac:spMkLst>
        </pc:spChg>
        <pc:spChg chg="add del">
          <ac:chgData name="Lucie Glogarová" userId="S::lucie.glogarova@zs-ln.cz::3a0f48b5-801a-4e01-a1bb-ed74613fca8b" providerId="AD" clId="Web-{2B25407D-CEDB-42D4-2310-90100AC56075}" dt="2020-11-09T16:58:35.908" v="259"/>
          <ac:spMkLst>
            <pc:docMk/>
            <pc:sldMk cId="1598547583" sldId="267"/>
            <ac:spMk id="26" creationId="{26FC4867-BA3E-4F8E-AB23-684F34DF3D31}"/>
          </ac:spMkLst>
        </pc:spChg>
        <pc:spChg chg="add">
          <ac:chgData name="Lucie Glogarová" userId="S::lucie.glogarova@zs-ln.cz::3a0f48b5-801a-4e01-a1bb-ed74613fca8b" providerId="AD" clId="Web-{2B25407D-CEDB-42D4-2310-90100AC56075}" dt="2020-11-09T17:00:26.082" v="275"/>
          <ac:spMkLst>
            <pc:docMk/>
            <pc:sldMk cId="1598547583" sldId="267"/>
            <ac:spMk id="34" creationId="{A5931BE0-4B93-4D6C-878E-ACC59D6B4587}"/>
          </ac:spMkLst>
        </pc:spChg>
        <pc:spChg chg="add">
          <ac:chgData name="Lucie Glogarová" userId="S::lucie.glogarova@zs-ln.cz::3a0f48b5-801a-4e01-a1bb-ed74613fca8b" providerId="AD" clId="Web-{2B25407D-CEDB-42D4-2310-90100AC56075}" dt="2020-11-09T17:00:26.082" v="275"/>
          <ac:spMkLst>
            <pc:docMk/>
            <pc:sldMk cId="1598547583" sldId="267"/>
            <ac:spMk id="41" creationId="{D166A8AB-8924-421C-BCED-B54DBC4054E0}"/>
          </ac:spMkLst>
        </pc:spChg>
        <pc:grpChg chg="add del">
          <ac:chgData name="Lucie Glogarová" userId="S::lucie.glogarova@zs-ln.cz::3a0f48b5-801a-4e01-a1bb-ed74613fca8b" providerId="AD" clId="Web-{2B25407D-CEDB-42D4-2310-90100AC56075}" dt="2020-11-09T17:00:26.082" v="275"/>
          <ac:grpSpMkLst>
            <pc:docMk/>
            <pc:sldMk cId="1598547583" sldId="267"/>
            <ac:grpSpMk id="7" creationId="{3BDBC526-6DCD-4FF6-8395-D8C22E46E527}"/>
          </ac:grpSpMkLst>
        </pc:grpChg>
        <pc:grpChg chg="add del">
          <ac:chgData name="Lucie Glogarová" userId="S::lucie.glogarova@zs-ln.cz::3a0f48b5-801a-4e01-a1bb-ed74613fca8b" providerId="AD" clId="Web-{2B25407D-CEDB-42D4-2310-90100AC56075}" dt="2020-11-09T16:58:35.908" v="259"/>
          <ac:grpSpMkLst>
            <pc:docMk/>
            <pc:sldMk cId="1598547583" sldId="267"/>
            <ac:grpSpMk id="16" creationId="{79DE9FAB-6BBA-4CFE-B67D-77B47F01ECA4}"/>
          </ac:grpSpMkLst>
        </pc:grpChg>
        <pc:grpChg chg="add">
          <ac:chgData name="Lucie Glogarová" userId="S::lucie.glogarova@zs-ln.cz::3a0f48b5-801a-4e01-a1bb-ed74613fca8b" providerId="AD" clId="Web-{2B25407D-CEDB-42D4-2310-90100AC56075}" dt="2020-11-09T17:00:26.082" v="275"/>
          <ac:grpSpMkLst>
            <pc:docMk/>
            <pc:sldMk cId="1598547583" sldId="267"/>
            <ac:grpSpMk id="28" creationId="{3BDBC526-6DCD-4FF6-8395-D8C22E46E527}"/>
          </ac:grpSpMkLst>
        </pc:grpChg>
        <pc:grpChg chg="add">
          <ac:chgData name="Lucie Glogarová" userId="S::lucie.glogarova@zs-ln.cz::3a0f48b5-801a-4e01-a1bb-ed74613fca8b" providerId="AD" clId="Web-{2B25407D-CEDB-42D4-2310-90100AC56075}" dt="2020-11-09T17:00:26.082" v="275"/>
          <ac:grpSpMkLst>
            <pc:docMk/>
            <pc:sldMk cId="1598547583" sldId="267"/>
            <ac:grpSpMk id="36" creationId="{9F2D4ED5-DC78-4C88-97AA-483206C53E90}"/>
          </ac:grpSpMkLst>
        </pc:grpChg>
        <pc:picChg chg="add del mod ord modCrop">
          <ac:chgData name="Lucie Glogarová" userId="S::lucie.glogarova@zs-ln.cz::3a0f48b5-801a-4e01-a1bb-ed74613fca8b" providerId="AD" clId="Web-{2B25407D-CEDB-42D4-2310-90100AC56075}" dt="2020-11-09T17:00:21.894" v="274"/>
          <ac:picMkLst>
            <pc:docMk/>
            <pc:sldMk cId="1598547583" sldId="267"/>
            <ac:picMk id="5" creationId="{0476071F-8C3C-4777-B29D-E6353E279E79}"/>
          </ac:picMkLst>
        </pc:picChg>
        <pc:picChg chg="add mod">
          <ac:chgData name="Lucie Glogarová" userId="S::lucie.glogarova@zs-ln.cz::3a0f48b5-801a-4e01-a1bb-ed74613fca8b" providerId="AD" clId="Web-{2B25407D-CEDB-42D4-2310-90100AC56075}" dt="2020-11-09T17:00:26.082" v="275"/>
          <ac:picMkLst>
            <pc:docMk/>
            <pc:sldMk cId="1598547583" sldId="267"/>
            <ac:picMk id="6" creationId="{BC3801F3-8F3B-4F56-945B-1DCD24A658A5}"/>
          </ac:picMkLst>
        </pc:picChg>
      </pc:sldChg>
      <pc:sldChg chg="addSp delSp modSp new mod setBg">
        <pc:chgData name="Lucie Glogarová" userId="S::lucie.glogarova@zs-ln.cz::3a0f48b5-801a-4e01-a1bb-ed74613fca8b" providerId="AD" clId="Web-{2B25407D-CEDB-42D4-2310-90100AC56075}" dt="2020-11-09T17:02:25.303" v="330" actId="20577"/>
        <pc:sldMkLst>
          <pc:docMk/>
          <pc:sldMk cId="2765784403" sldId="268"/>
        </pc:sldMkLst>
        <pc:spChg chg="mod ord">
          <ac:chgData name="Lucie Glogarová" userId="S::lucie.glogarova@zs-ln.cz::3a0f48b5-801a-4e01-a1bb-ed74613fca8b" providerId="AD" clId="Web-{2B25407D-CEDB-42D4-2310-90100AC56075}" dt="2020-11-09T17:02:25.303" v="330" actId="20577"/>
          <ac:spMkLst>
            <pc:docMk/>
            <pc:sldMk cId="2765784403" sldId="268"/>
            <ac:spMk id="2" creationId="{DA2B3815-75E5-4612-905B-8ECB908CFF55}"/>
          </ac:spMkLst>
        </pc:spChg>
        <pc:spChg chg="del">
          <ac:chgData name="Lucie Glogarová" userId="S::lucie.glogarova@zs-ln.cz::3a0f48b5-801a-4e01-a1bb-ed74613fca8b" providerId="AD" clId="Web-{2B25407D-CEDB-42D4-2310-90100AC56075}" dt="2020-11-09T17:01:40.458" v="304"/>
          <ac:spMkLst>
            <pc:docMk/>
            <pc:sldMk cId="2765784403" sldId="268"/>
            <ac:spMk id="3" creationId="{5DD39021-F737-4128-A729-B13CC2065F59}"/>
          </ac:spMkLst>
        </pc:spChg>
        <pc:spChg chg="del mod">
          <ac:chgData name="Lucie Glogarová" userId="S::lucie.glogarova@zs-ln.cz::3a0f48b5-801a-4e01-a1bb-ed74613fca8b" providerId="AD" clId="Web-{2B25407D-CEDB-42D4-2310-90100AC56075}" dt="2020-11-09T17:02:22.365" v="329"/>
          <ac:spMkLst>
            <pc:docMk/>
            <pc:sldMk cId="2765784403" sldId="268"/>
            <ac:spMk id="4" creationId="{5496AB8C-4B57-4D78-8E1E-1A4BEADD5595}"/>
          </ac:spMkLst>
        </pc:spChg>
        <pc:spChg chg="add del">
          <ac:chgData name="Lucie Glogarová" userId="S::lucie.glogarova@zs-ln.cz::3a0f48b5-801a-4e01-a1bb-ed74613fca8b" providerId="AD" clId="Web-{2B25407D-CEDB-42D4-2310-90100AC56075}" dt="2020-11-09T17:01:58.443" v="308"/>
          <ac:spMkLst>
            <pc:docMk/>
            <pc:sldMk cId="2765784403" sldId="268"/>
            <ac:spMk id="7" creationId="{82184FF4-7029-4ED7-813A-192E60608764}"/>
          </ac:spMkLst>
        </pc:spChg>
        <pc:spChg chg="add">
          <ac:chgData name="Lucie Glogarová" userId="S::lucie.glogarova@zs-ln.cz::3a0f48b5-801a-4e01-a1bb-ed74613fca8b" providerId="AD" clId="Web-{2B25407D-CEDB-42D4-2310-90100AC56075}" dt="2020-11-09T17:02:02.240" v="311"/>
          <ac:spMkLst>
            <pc:docMk/>
            <pc:sldMk cId="2765784403" sldId="268"/>
            <ac:spMk id="11" creationId="{82184FF4-7029-4ED7-813A-192E60608764}"/>
          </ac:spMkLst>
        </pc:spChg>
        <pc:spChg chg="add del">
          <ac:chgData name="Lucie Glogarová" userId="S::lucie.glogarova@zs-ln.cz::3a0f48b5-801a-4e01-a1bb-ed74613fca8b" providerId="AD" clId="Web-{2B25407D-CEDB-42D4-2310-90100AC56075}" dt="2020-11-09T17:01:58.443" v="308"/>
          <ac:spMkLst>
            <pc:docMk/>
            <pc:sldMk cId="2765784403" sldId="268"/>
            <ac:spMk id="12" creationId="{AAA7AB09-557C-41AD-9113-FF9F68FA1035}"/>
          </ac:spMkLst>
        </pc:spChg>
        <pc:spChg chg="add">
          <ac:chgData name="Lucie Glogarová" userId="S::lucie.glogarova@zs-ln.cz::3a0f48b5-801a-4e01-a1bb-ed74613fca8b" providerId="AD" clId="Web-{2B25407D-CEDB-42D4-2310-90100AC56075}" dt="2020-11-09T17:02:02.240" v="311"/>
          <ac:spMkLst>
            <pc:docMk/>
            <pc:sldMk cId="2765784403" sldId="268"/>
            <ac:spMk id="13" creationId="{AAA7AB09-557C-41AD-9113-FF9F68FA1035}"/>
          </ac:spMkLst>
        </pc:spChg>
        <pc:spChg chg="add del">
          <ac:chgData name="Lucie Glogarová" userId="S::lucie.glogarova@zs-ln.cz::3a0f48b5-801a-4e01-a1bb-ed74613fca8b" providerId="AD" clId="Web-{2B25407D-CEDB-42D4-2310-90100AC56075}" dt="2020-11-09T17:01:58.443" v="308"/>
          <ac:spMkLst>
            <pc:docMk/>
            <pc:sldMk cId="2765784403" sldId="268"/>
            <ac:spMk id="14" creationId="{EF99ECAA-1F11-4937-BBA6-51935AB44C9D}"/>
          </ac:spMkLst>
        </pc:spChg>
        <pc:spChg chg="add">
          <ac:chgData name="Lucie Glogarová" userId="S::lucie.glogarova@zs-ln.cz::3a0f48b5-801a-4e01-a1bb-ed74613fca8b" providerId="AD" clId="Web-{2B25407D-CEDB-42D4-2310-90100AC56075}" dt="2020-11-09T17:02:02.240" v="311"/>
          <ac:spMkLst>
            <pc:docMk/>
            <pc:sldMk cId="2765784403" sldId="268"/>
            <ac:spMk id="15" creationId="{EF99ECAA-1F11-4937-BBA6-51935AB44C9D}"/>
          </ac:spMkLst>
        </pc:spChg>
        <pc:spChg chg="add del">
          <ac:chgData name="Lucie Glogarová" userId="S::lucie.glogarova@zs-ln.cz::3a0f48b5-801a-4e01-a1bb-ed74613fca8b" providerId="AD" clId="Web-{2B25407D-CEDB-42D4-2310-90100AC56075}" dt="2020-11-09T17:01:51.068" v="306"/>
          <ac:spMkLst>
            <pc:docMk/>
            <pc:sldMk cId="2765784403" sldId="268"/>
            <ac:spMk id="16" creationId="{A5931BE0-4B93-4D6C-878E-ACC59D6B4587}"/>
          </ac:spMkLst>
        </pc:spChg>
        <pc:spChg chg="add del">
          <ac:chgData name="Lucie Glogarová" userId="S::lucie.glogarova@zs-ln.cz::3a0f48b5-801a-4e01-a1bb-ed74613fca8b" providerId="AD" clId="Web-{2B25407D-CEDB-42D4-2310-90100AC56075}" dt="2020-11-09T17:01:51.068" v="306"/>
          <ac:spMkLst>
            <pc:docMk/>
            <pc:sldMk cId="2765784403" sldId="268"/>
            <ac:spMk id="18" creationId="{C5D31EF7-7A67-43B2-8B5E-B4A6241B1A83}"/>
          </ac:spMkLst>
        </pc:spChg>
        <pc:spChg chg="add del">
          <ac:chgData name="Lucie Glogarová" userId="S::lucie.glogarova@zs-ln.cz::3a0f48b5-801a-4e01-a1bb-ed74613fca8b" providerId="AD" clId="Web-{2B25407D-CEDB-42D4-2310-90100AC56075}" dt="2020-11-09T17:01:58.443" v="308"/>
          <ac:spMkLst>
            <pc:docMk/>
            <pc:sldMk cId="2765784403" sldId="268"/>
            <ac:spMk id="22" creationId="{1DB043B4-68C6-45B9-82AC-A5800EADB8DB}"/>
          </ac:spMkLst>
        </pc:spChg>
        <pc:spChg chg="add del">
          <ac:chgData name="Lucie Glogarová" userId="S::lucie.glogarova@zs-ln.cz::3a0f48b5-801a-4e01-a1bb-ed74613fca8b" providerId="AD" clId="Web-{2B25407D-CEDB-42D4-2310-90100AC56075}" dt="2020-11-09T17:02:02.224" v="310"/>
          <ac:spMkLst>
            <pc:docMk/>
            <pc:sldMk cId="2765784403" sldId="268"/>
            <ac:spMk id="23" creationId="{D166A8AB-8924-421C-BCED-B54DBC4054E0}"/>
          </ac:spMkLst>
        </pc:spChg>
        <pc:spChg chg="add del">
          <ac:chgData name="Lucie Glogarová" userId="S::lucie.glogarova@zs-ln.cz::3a0f48b5-801a-4e01-a1bb-ed74613fca8b" providerId="AD" clId="Web-{2B25407D-CEDB-42D4-2310-90100AC56075}" dt="2020-11-09T17:01:58.443" v="308"/>
          <ac:spMkLst>
            <pc:docMk/>
            <pc:sldMk cId="2765784403" sldId="268"/>
            <ac:spMk id="24" creationId="{AD4EA4DF-0E7C-4098-86F6-7D0ACAEFC0BF}"/>
          </ac:spMkLst>
        </pc:spChg>
        <pc:spChg chg="add del">
          <ac:chgData name="Lucie Glogarová" userId="S::lucie.glogarova@zs-ln.cz::3a0f48b5-801a-4e01-a1bb-ed74613fca8b" providerId="AD" clId="Web-{2B25407D-CEDB-42D4-2310-90100AC56075}" dt="2020-11-09T17:02:02.224" v="310"/>
          <ac:spMkLst>
            <pc:docMk/>
            <pc:sldMk cId="2765784403" sldId="268"/>
            <ac:spMk id="25" creationId="{A5931BE0-4B93-4D6C-878E-ACC59D6B4587}"/>
          </ac:spMkLst>
        </pc:spChg>
        <pc:spChg chg="add del">
          <ac:chgData name="Lucie Glogarová" userId="S::lucie.glogarova@zs-ln.cz::3a0f48b5-801a-4e01-a1bb-ed74613fca8b" providerId="AD" clId="Web-{2B25407D-CEDB-42D4-2310-90100AC56075}" dt="2020-11-09T17:01:58.443" v="308"/>
          <ac:spMkLst>
            <pc:docMk/>
            <pc:sldMk cId="2765784403" sldId="268"/>
            <ac:spMk id="26" creationId="{FE05BC49-0F00-4C85-9AF5-A0CC5B39C8D2}"/>
          </ac:spMkLst>
        </pc:spChg>
        <pc:spChg chg="add">
          <ac:chgData name="Lucie Glogarová" userId="S::lucie.glogarova@zs-ln.cz::3a0f48b5-801a-4e01-a1bb-ed74613fca8b" providerId="AD" clId="Web-{2B25407D-CEDB-42D4-2310-90100AC56075}" dt="2020-11-09T17:02:02.240" v="311"/>
          <ac:spMkLst>
            <pc:docMk/>
            <pc:sldMk cId="2765784403" sldId="268"/>
            <ac:spMk id="29" creationId="{1DB043B4-68C6-45B9-82AC-A5800EADB8DB}"/>
          </ac:spMkLst>
        </pc:spChg>
        <pc:spChg chg="add">
          <ac:chgData name="Lucie Glogarová" userId="S::lucie.glogarova@zs-ln.cz::3a0f48b5-801a-4e01-a1bb-ed74613fca8b" providerId="AD" clId="Web-{2B25407D-CEDB-42D4-2310-90100AC56075}" dt="2020-11-09T17:02:02.240" v="311"/>
          <ac:spMkLst>
            <pc:docMk/>
            <pc:sldMk cId="2765784403" sldId="268"/>
            <ac:spMk id="30" creationId="{AD4EA4DF-0E7C-4098-86F6-7D0ACAEFC0BF}"/>
          </ac:spMkLst>
        </pc:spChg>
        <pc:spChg chg="add">
          <ac:chgData name="Lucie Glogarová" userId="S::lucie.glogarova@zs-ln.cz::3a0f48b5-801a-4e01-a1bb-ed74613fca8b" providerId="AD" clId="Web-{2B25407D-CEDB-42D4-2310-90100AC56075}" dt="2020-11-09T17:02:02.240" v="311"/>
          <ac:spMkLst>
            <pc:docMk/>
            <pc:sldMk cId="2765784403" sldId="268"/>
            <ac:spMk id="31" creationId="{FE05BC49-0F00-4C85-9AF5-A0CC5B39C8D2}"/>
          </ac:spMkLst>
        </pc:spChg>
        <pc:grpChg chg="add del">
          <ac:chgData name="Lucie Glogarová" userId="S::lucie.glogarova@zs-ln.cz::3a0f48b5-801a-4e01-a1bb-ed74613fca8b" providerId="AD" clId="Web-{2B25407D-CEDB-42D4-2310-90100AC56075}" dt="2020-11-09T17:01:58.443" v="308"/>
          <ac:grpSpMkLst>
            <pc:docMk/>
            <pc:sldMk cId="2765784403" sldId="268"/>
            <ac:grpSpMk id="8" creationId="{79DE9FAB-6BBA-4CFE-B67D-77B47F01ECA4}"/>
          </ac:grpSpMkLst>
        </pc:grpChg>
        <pc:grpChg chg="add del">
          <ac:chgData name="Lucie Glogarová" userId="S::lucie.glogarova@zs-ln.cz::3a0f48b5-801a-4e01-a1bb-ed74613fca8b" providerId="AD" clId="Web-{2B25407D-CEDB-42D4-2310-90100AC56075}" dt="2020-11-09T17:02:02.224" v="310"/>
          <ac:grpSpMkLst>
            <pc:docMk/>
            <pc:sldMk cId="2765784403" sldId="268"/>
            <ac:grpSpMk id="9" creationId="{3BDBC526-6DCD-4FF6-8395-D8C22E46E527}"/>
          </ac:grpSpMkLst>
        </pc:grpChg>
        <pc:grpChg chg="add del">
          <ac:chgData name="Lucie Glogarová" userId="S::lucie.glogarova@zs-ln.cz::3a0f48b5-801a-4e01-a1bb-ed74613fca8b" providerId="AD" clId="Web-{2B25407D-CEDB-42D4-2310-90100AC56075}" dt="2020-11-09T17:01:51.068" v="306"/>
          <ac:grpSpMkLst>
            <pc:docMk/>
            <pc:sldMk cId="2765784403" sldId="268"/>
            <ac:grpSpMk id="10" creationId="{3BDBC526-6DCD-4FF6-8395-D8C22E46E527}"/>
          </ac:grpSpMkLst>
        </pc:grpChg>
        <pc:grpChg chg="add">
          <ac:chgData name="Lucie Glogarová" userId="S::lucie.glogarova@zs-ln.cz::3a0f48b5-801a-4e01-a1bb-ed74613fca8b" providerId="AD" clId="Web-{2B25407D-CEDB-42D4-2310-90100AC56075}" dt="2020-11-09T17:02:02.240" v="311"/>
          <ac:grpSpMkLst>
            <pc:docMk/>
            <pc:sldMk cId="2765784403" sldId="268"/>
            <ac:grpSpMk id="21" creationId="{79DE9FAB-6BBA-4CFE-B67D-77B47F01ECA4}"/>
          </ac:grpSpMkLst>
        </pc:grpChg>
        <pc:grpChg chg="add del">
          <ac:chgData name="Lucie Glogarová" userId="S::lucie.glogarova@zs-ln.cz::3a0f48b5-801a-4e01-a1bb-ed74613fca8b" providerId="AD" clId="Web-{2B25407D-CEDB-42D4-2310-90100AC56075}" dt="2020-11-09T17:02:02.224" v="310"/>
          <ac:grpSpMkLst>
            <pc:docMk/>
            <pc:sldMk cId="2765784403" sldId="268"/>
            <ac:grpSpMk id="27" creationId="{9F2D4ED5-DC78-4C88-97AA-483206C53E90}"/>
          </ac:grpSpMkLst>
        </pc:grpChg>
        <pc:picChg chg="add mod ord modCrop">
          <ac:chgData name="Lucie Glogarová" userId="S::lucie.glogarova@zs-ln.cz::3a0f48b5-801a-4e01-a1bb-ed74613fca8b" providerId="AD" clId="Web-{2B25407D-CEDB-42D4-2310-90100AC56075}" dt="2020-11-09T17:02:02.240" v="311"/>
          <ac:picMkLst>
            <pc:docMk/>
            <pc:sldMk cId="2765784403" sldId="268"/>
            <ac:picMk id="5" creationId="{EF4597D2-CB56-4230-8E70-5F911A91C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A7947-E287-4738-8C82-07CE4F01EF03}" type="datetime2">
              <a:rPr lang="en-US" smtClean="0"/>
              <a:t>Monday, November 9, 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994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79361-B9A1-48F2-9473-23DE30E2D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03906"/>
            <a:ext cx="11090275" cy="1333057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986779-C2F3-447D-85F7-F6B0E2C97D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EBD84-71F4-4271-8C46-0D47C0A9B12E}" type="datetime2">
              <a:rPr lang="en-US" smtClean="0"/>
              <a:t>Monday, November 9,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96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56583A-514F-4632-820D-E7EE236A46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73CBBB-7DDC-4437-8C7D-22A1C3520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69EBF-DA20-4024-8006-B158D571E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0CE1-F450-4107-B2CB-17B18F8A3F4A}" type="datetime2">
              <a:rPr lang="en-US" smtClean="0"/>
              <a:t>Monday, November 9,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AC8B9-14B5-4DF1-994D-AB47DB3BA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76582-5F9B-4F5E-AAD5-D608CB68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55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C025-CD7A-4966-867E-81CF82B15267}" type="datetime2">
              <a:rPr lang="en-US" smtClean="0"/>
              <a:t>Monday, November 9,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807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4644CBB8-40B8-42F8-9172-07A476341DDA}"/>
              </a:ext>
            </a:extLst>
          </p:cNvPr>
          <p:cNvGrpSpPr/>
          <p:nvPr/>
        </p:nvGrpSpPr>
        <p:grpSpPr>
          <a:xfrm>
            <a:off x="356481" y="879007"/>
            <a:ext cx="734257" cy="760506"/>
            <a:chOff x="5243759" y="1363788"/>
            <a:chExt cx="734257" cy="760506"/>
          </a:xfrm>
        </p:grpSpPr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35CE073E-302A-4AA7-98C7-8667DDDCFA18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4FD1AE2F-DD70-4E93-B905-E052A23F0B1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E8D529E5-8838-47F0-98A4-2D46F11E499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5DA2564-D3DB-48AD-83F0-6CC6B5743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63" y="474345"/>
            <a:ext cx="11077574" cy="2954655"/>
          </a:xfrm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n-US" sz="64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9929-0719-4517-94D6-FDF7F99E70F6}" type="datetime2">
              <a:rPr lang="en-US" smtClean="0"/>
              <a:t>Monday, November 9,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EA752-36DA-440B-8747-0EB291408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271" y="3629772"/>
            <a:ext cx="11074866" cy="2678953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BCC02B0-8581-4752-B7BC-3CE1EF17B9F7}"/>
              </a:ext>
            </a:extLst>
          </p:cNvPr>
          <p:cNvSpPr>
            <a:spLocks noChangeAspect="1"/>
          </p:cNvSpPr>
          <p:nvPr/>
        </p:nvSpPr>
        <p:spPr>
          <a:xfrm rot="18900000">
            <a:off x="11209132" y="4448189"/>
            <a:ext cx="999200" cy="1262947"/>
          </a:xfrm>
          <a:custGeom>
            <a:avLst/>
            <a:gdLst>
              <a:gd name="connsiteX0" fmla="*/ 540000 w 999200"/>
              <a:gd name="connsiteY0" fmla="*/ 0 h 1262947"/>
              <a:gd name="connsiteX1" fmla="*/ 999200 w 999200"/>
              <a:gd name="connsiteY1" fmla="*/ 815317 h 1262947"/>
              <a:gd name="connsiteX2" fmla="*/ 552185 w 999200"/>
              <a:gd name="connsiteY2" fmla="*/ 1262333 h 1262947"/>
              <a:gd name="connsiteX3" fmla="*/ 540000 w 999200"/>
              <a:gd name="connsiteY3" fmla="*/ 1262947 h 1262947"/>
              <a:gd name="connsiteX4" fmla="*/ 0 w 999200"/>
              <a:gd name="connsiteY4" fmla="*/ 992947 h 1262947"/>
              <a:gd name="connsiteX5" fmla="*/ 10971 w 999200"/>
              <a:gd name="connsiteY5" fmla="*/ 938533 h 1262947"/>
              <a:gd name="connsiteX6" fmla="*/ 15626 w 999200"/>
              <a:gd name="connsiteY6" fmla="*/ 931034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9200" h="1262947">
                <a:moveTo>
                  <a:pt x="540000" y="0"/>
                </a:moveTo>
                <a:lnTo>
                  <a:pt x="999200" y="815317"/>
                </a:lnTo>
                <a:lnTo>
                  <a:pt x="552185" y="1262333"/>
                </a:lnTo>
                <a:lnTo>
                  <a:pt x="540000" y="1262947"/>
                </a:ln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10200000" scaled="0"/>
          </a:gradFill>
          <a:ln>
            <a:noFill/>
          </a:ln>
          <a:effectLst>
            <a:innerShdw blurRad="254000" dist="101600" dir="42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EA0FF4DB-8180-4D26-AEAE-7ECDB670F71D}"/>
              </a:ext>
            </a:extLst>
          </p:cNvPr>
          <p:cNvSpPr/>
          <p:nvPr/>
        </p:nvSpPr>
        <p:spPr>
          <a:xfrm rot="2700000">
            <a:off x="11686937" y="4853516"/>
            <a:ext cx="540000" cy="978284"/>
          </a:xfrm>
          <a:custGeom>
            <a:avLst/>
            <a:gdLst>
              <a:gd name="connsiteX0" fmla="*/ 113288 w 540000"/>
              <a:gd name="connsiteY0" fmla="*/ 0 h 978284"/>
              <a:gd name="connsiteX1" fmla="*/ 539386 w 540000"/>
              <a:gd name="connsiteY1" fmla="*/ 426099 h 978284"/>
              <a:gd name="connsiteX2" fmla="*/ 540000 w 540000"/>
              <a:gd name="connsiteY2" fmla="*/ 438284 h 978284"/>
              <a:gd name="connsiteX3" fmla="*/ 270000 w 540000"/>
              <a:gd name="connsiteY3" fmla="*/ 978284 h 978284"/>
              <a:gd name="connsiteX4" fmla="*/ 0 w 540000"/>
              <a:gd name="connsiteY4" fmla="*/ 438284 h 978284"/>
              <a:gd name="connsiteX5" fmla="*/ 79081 w 540000"/>
              <a:gd name="connsiteY5" fmla="*/ 56446 h 97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000" h="978284">
                <a:moveTo>
                  <a:pt x="113288" y="0"/>
                </a:moveTo>
                <a:lnTo>
                  <a:pt x="539386" y="426099"/>
                </a:lnTo>
                <a:lnTo>
                  <a:pt x="540000" y="438284"/>
                </a:lnTo>
                <a:cubicBezTo>
                  <a:pt x="540000" y="736518"/>
                  <a:pt x="419117" y="978284"/>
                  <a:pt x="270000" y="978284"/>
                </a:cubicBezTo>
                <a:cubicBezTo>
                  <a:pt x="120883" y="978284"/>
                  <a:pt x="0" y="736518"/>
                  <a:pt x="0" y="438284"/>
                </a:cubicBezTo>
                <a:cubicBezTo>
                  <a:pt x="0" y="289167"/>
                  <a:pt x="30220" y="154167"/>
                  <a:pt x="79081" y="56446"/>
                </a:cubicBezTo>
                <a:close/>
              </a:path>
            </a:pathLst>
          </a:cu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40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95673-5512-4AAA-9AEB-E00C61EC65D5}" type="datetime2">
              <a:rPr lang="en-US" smtClean="0"/>
              <a:t>Monday, November 9,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588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881275"/>
            <a:ext cx="5437186" cy="535354"/>
          </a:xfrm>
        </p:spPr>
        <p:txBody>
          <a:bodyPr anchor="b">
            <a:norm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577270"/>
            <a:ext cx="5429114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881275"/>
            <a:ext cx="5436392" cy="535354"/>
          </a:xfr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577270"/>
            <a:ext cx="5436391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38FA-2E87-4873-8BBA-13E447C9A99A}" type="datetime2">
              <a:rPr lang="en-US" smtClean="0"/>
              <a:t>Monday, November 9, 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185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053C-0E9C-4159-B7C9-6AB743439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149" y="550799"/>
            <a:ext cx="8283313" cy="5542025"/>
          </a:xfr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F51F65-E111-4656-83BE-CFCDE2DD6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B40A-97BD-4BFB-B639-0BFF95FDE8B7}" type="datetime2">
              <a:rPr lang="en-US" smtClean="0"/>
              <a:t>Monday, November 9, 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FF82CB-2D17-4918-821E-485475CF2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66589D-A056-4817-AE15-39D87FE1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E489F067-39E1-4757-BC11-6169A343F2E1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10727" y="3958416"/>
            <a:ext cx="3536330" cy="1853969"/>
          </a:xfrm>
          <a:custGeom>
            <a:avLst/>
            <a:gdLst>
              <a:gd name="connsiteX0" fmla="*/ 3536330 w 3536330"/>
              <a:gd name="connsiteY0" fmla="*/ 1853969 h 1853969"/>
              <a:gd name="connsiteX1" fmla="*/ 1682362 w 3536330"/>
              <a:gd name="connsiteY1" fmla="*/ 0 h 1853969"/>
              <a:gd name="connsiteX2" fmla="*/ 52157 w 3536330"/>
              <a:gd name="connsiteY2" fmla="*/ 970257 h 1853969"/>
              <a:gd name="connsiteX3" fmla="*/ 0 w 3536330"/>
              <a:gd name="connsiteY3" fmla="*/ 1078528 h 1853969"/>
              <a:gd name="connsiteX4" fmla="*/ 757215 w 3536330"/>
              <a:gd name="connsiteY4" fmla="*/ 1835743 h 1853969"/>
              <a:gd name="connsiteX5" fmla="*/ 774211 w 3536330"/>
              <a:gd name="connsiteY5" fmla="*/ 1667149 h 1853969"/>
              <a:gd name="connsiteX6" fmla="*/ 1682362 w 3536330"/>
              <a:gd name="connsiteY6" fmla="*/ 926985 h 1853969"/>
              <a:gd name="connsiteX7" fmla="*/ 2609345 w 3536330"/>
              <a:gd name="connsiteY7" fmla="*/ 1853969 h 1853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6330" h="1853969">
                <a:moveTo>
                  <a:pt x="3536330" y="1853969"/>
                </a:moveTo>
                <a:cubicBezTo>
                  <a:pt x="3536330" y="830051"/>
                  <a:pt x="2706280" y="0"/>
                  <a:pt x="1682362" y="0"/>
                </a:cubicBezTo>
                <a:cubicBezTo>
                  <a:pt x="978418" y="0"/>
                  <a:pt x="366107" y="392328"/>
                  <a:pt x="52157" y="970257"/>
                </a:cubicBezTo>
                <a:lnTo>
                  <a:pt x="0" y="1078528"/>
                </a:lnTo>
                <a:lnTo>
                  <a:pt x="757215" y="1835743"/>
                </a:lnTo>
                <a:lnTo>
                  <a:pt x="774211" y="1667149"/>
                </a:lnTo>
                <a:cubicBezTo>
                  <a:pt x="860649" y="1244739"/>
                  <a:pt x="1234397" y="926985"/>
                  <a:pt x="1682362" y="926985"/>
                </a:cubicBezTo>
                <a:cubicBezTo>
                  <a:pt x="2194320" y="926985"/>
                  <a:pt x="2609345" y="1342010"/>
                  <a:pt x="2609345" y="1853969"/>
                </a:cubicBezTo>
                <a:close/>
              </a:path>
            </a:pathLst>
          </a:custGeom>
          <a:gradFill flip="none" rotWithShape="1">
            <a:gsLst>
              <a:gs pos="97000">
                <a:schemeClr val="bg2"/>
              </a:gs>
              <a:gs pos="31000">
                <a:schemeClr val="bg2">
                  <a:lumMod val="90000"/>
                  <a:lumOff val="10000"/>
                </a:schemeClr>
              </a:gs>
            </a:gsLst>
            <a:lin ang="15000000" scaled="0"/>
            <a:tileRect/>
          </a:gradFill>
          <a:ln>
            <a:noFill/>
          </a:ln>
          <a:effectLst>
            <a:innerShdw blurRad="355600" dist="101600" dir="16200000">
              <a:schemeClr val="accent1">
                <a:lumMod val="60000"/>
                <a:lumOff val="40000"/>
                <a:alpha val="8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DD231011-607F-42F1-B2D9-2BA8E91CC6AF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81151" y="3649708"/>
            <a:ext cx="3478701" cy="2164843"/>
          </a:xfrm>
          <a:custGeom>
            <a:avLst/>
            <a:gdLst>
              <a:gd name="connsiteX0" fmla="*/ 3478701 w 3478701"/>
              <a:gd name="connsiteY0" fmla="*/ 2164843 h 2164843"/>
              <a:gd name="connsiteX1" fmla="*/ 1624733 w 3478701"/>
              <a:gd name="connsiteY1" fmla="*/ 0 h 2164843"/>
              <a:gd name="connsiteX2" fmla="*/ 87393 w 3478701"/>
              <a:gd name="connsiteY2" fmla="*/ 954459 h 2164843"/>
              <a:gd name="connsiteX3" fmla="*/ 0 w 3478701"/>
              <a:gd name="connsiteY3" fmla="*/ 1122434 h 2164843"/>
              <a:gd name="connsiteX4" fmla="*/ 736015 w 3478701"/>
              <a:gd name="connsiteY4" fmla="*/ 1858449 h 2164843"/>
              <a:gd name="connsiteX5" fmla="*/ 739424 w 3478701"/>
              <a:gd name="connsiteY5" fmla="*/ 1842964 h 2164843"/>
              <a:gd name="connsiteX6" fmla="*/ 1624733 w 3478701"/>
              <a:gd name="connsiteY6" fmla="*/ 1082422 h 2164843"/>
              <a:gd name="connsiteX7" fmla="*/ 2551716 w 3478701"/>
              <a:gd name="connsiteY7" fmla="*/ 2164843 h 2164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8701" h="2164843">
                <a:moveTo>
                  <a:pt x="3478701" y="2164843"/>
                </a:moveTo>
                <a:cubicBezTo>
                  <a:pt x="3478701" y="969234"/>
                  <a:pt x="2648651" y="0"/>
                  <a:pt x="1624733" y="0"/>
                </a:cubicBezTo>
                <a:cubicBezTo>
                  <a:pt x="984784" y="0"/>
                  <a:pt x="420564" y="378607"/>
                  <a:pt x="87393" y="954459"/>
                </a:cubicBezTo>
                <a:lnTo>
                  <a:pt x="0" y="1122434"/>
                </a:lnTo>
                <a:lnTo>
                  <a:pt x="736015" y="1858449"/>
                </a:lnTo>
                <a:lnTo>
                  <a:pt x="739424" y="1842964"/>
                </a:lnTo>
                <a:cubicBezTo>
                  <a:pt x="856791" y="1402344"/>
                  <a:pt x="1208766" y="1082422"/>
                  <a:pt x="1624733" y="1082422"/>
                </a:cubicBezTo>
                <a:cubicBezTo>
                  <a:pt x="2136692" y="1082422"/>
                  <a:pt x="2551716" y="1567038"/>
                  <a:pt x="2551716" y="2164843"/>
                </a:cubicBezTo>
                <a:close/>
              </a:path>
            </a:pathLst>
          </a:custGeom>
          <a:solidFill>
            <a:schemeClr val="bg2">
              <a:lumMod val="50000"/>
              <a:lumOff val="50000"/>
              <a:alpha val="40000"/>
            </a:schemeClr>
          </a:solidFill>
          <a:ln>
            <a:noFill/>
          </a:ln>
          <a:effectLst>
            <a:softEdge rad="381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C472EFA-56B5-4A41-8D4B-E9F37727F34D}"/>
              </a:ext>
            </a:extLst>
          </p:cNvPr>
          <p:cNvSpPr/>
          <p:nvPr/>
        </p:nvSpPr>
        <p:spPr>
          <a:xfrm rot="13500000" flipV="1">
            <a:off x="1512277" y="2840042"/>
            <a:ext cx="214196" cy="933178"/>
          </a:xfrm>
          <a:prstGeom prst="ellipse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3781B6C-21AD-489D-A3CB-522BB2AC543F}"/>
              </a:ext>
            </a:extLst>
          </p:cNvPr>
          <p:cNvSpPr>
            <a:spLocks noChangeAspect="1"/>
          </p:cNvSpPr>
          <p:nvPr/>
        </p:nvSpPr>
        <p:spPr>
          <a:xfrm>
            <a:off x="1780661" y="385236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1AD5B80-530E-44CD-8D4A-2796FB214CBF}"/>
              </a:ext>
            </a:extLst>
          </p:cNvPr>
          <p:cNvGrpSpPr/>
          <p:nvPr/>
        </p:nvGrpSpPr>
        <p:grpSpPr>
          <a:xfrm>
            <a:off x="623181" y="1514007"/>
            <a:ext cx="734257" cy="760506"/>
            <a:chOff x="5243759" y="1363788"/>
            <a:chExt cx="734257" cy="760506"/>
          </a:xfrm>
        </p:grpSpPr>
        <p:sp>
          <p:nvSpPr>
            <p:cNvPr id="52" name="Freeform 5">
              <a:extLst>
                <a:ext uri="{FF2B5EF4-FFF2-40B4-BE49-F238E27FC236}">
                  <a16:creationId xmlns:a16="http://schemas.microsoft.com/office/drawing/2014/main" id="{2F746AA8-9050-4515-9B17-BC850368529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23EC1AC3-1698-46D5-80B7-F22F15E1A5E4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73766156-553C-46EB-93FA-4F37CC0FF5CF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31891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9E0E3-ECF6-4CFE-8698-AEFEBCECC3C0}" type="datetime2">
              <a:rPr lang="en-US" smtClean="0"/>
              <a:t>Monday, November 9, 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71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62FC-960E-4740-921F-B36862979F21}" type="datetime2">
              <a:rPr lang="en-US" smtClean="0"/>
              <a:t>Monday, November 9,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215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98F1FBA-F8BB-42CF-8B3E-D19AAFEE96C1}"/>
              </a:ext>
            </a:extLst>
          </p:cNvPr>
          <p:cNvGrpSpPr/>
          <p:nvPr/>
        </p:nvGrpSpPr>
        <p:grpSpPr>
          <a:xfrm>
            <a:off x="334964" y="5115518"/>
            <a:ext cx="734257" cy="760506"/>
            <a:chOff x="5243759" y="1363788"/>
            <a:chExt cx="734257" cy="760506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0EE09DD-C3DB-4266-BCC3-A765CFFBF37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F301FE0-96DC-4EFB-BBEE-AED762C337C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3BEAD276-8850-4C0C-9777-8537000D522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5EE0A0-B07E-479B-9684-4BD09FA43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75409"/>
            <a:ext cx="4500562" cy="984885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893A9-3462-4F51-83AE-5D2F124B98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67324" y="575409"/>
            <a:ext cx="6373813" cy="573331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9240C-79C0-4A88-A476-725DE1B9C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76195"/>
            <a:ext cx="4500562" cy="4532530"/>
          </a:xfrm>
        </p:spPr>
        <p:txBody>
          <a:bodyPr anchor="t" anchorCtr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C9E2-CB44-4C05-9BB5-496C18A241E0}" type="datetime2">
              <a:rPr lang="en-US" smtClean="0"/>
              <a:t>Monday, November 9,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8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246CB39B-5F4C-4A7E-9BE3-AAFD45576D16}" type="datetime2">
              <a:rPr lang="en-US" smtClean="0"/>
              <a:t>Monday, November 9, 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003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uLqa7TOYqs" TargetMode="External"/><Relationship Id="rId2" Type="http://schemas.openxmlformats.org/officeDocument/2006/relationships/hyperlink" Target="https://www.youtube.com/watch?v=3lQE8fwdnHo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jpeg"/><Relationship Id="rId4" Type="http://schemas.openxmlformats.org/officeDocument/2006/relationships/hyperlink" Target="https://www.youtube.com/watch?v=ZZyXvJ1SkqY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3">
            <a:extLst>
              <a:ext uri="{FF2B5EF4-FFF2-40B4-BE49-F238E27FC236}">
                <a16:creationId xmlns:a16="http://schemas.microsoft.com/office/drawing/2014/main" id="{A6A22EFF-1FE0-4FE3-9E48-97A8F0CD8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5" descr="Obsah obrázku staré, fotka, budova, exteriér&#10;&#10;Popis se vygeneroval automaticky.">
            <a:extLst>
              <a:ext uri="{FF2B5EF4-FFF2-40B4-BE49-F238E27FC236}">
                <a16:creationId xmlns:a16="http://schemas.microsoft.com/office/drawing/2014/main" id="{0EE39C93-F139-400A-AAC6-AE35AAEBF4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1"/>
          <a:stretch/>
        </p:blipFill>
        <p:spPr>
          <a:xfrm>
            <a:off x="20" y="1"/>
            <a:ext cx="12191980" cy="6857999"/>
          </a:xfrm>
          <a:custGeom>
            <a:avLst/>
            <a:gdLst/>
            <a:ahLst/>
            <a:cxnLst/>
            <a:rect l="l" t="t" r="r" b="b"/>
            <a:pathLst>
              <a:path w="12192000" h="4774564">
                <a:moveTo>
                  <a:pt x="0" y="0"/>
                </a:moveTo>
                <a:lnTo>
                  <a:pt x="12192000" y="0"/>
                </a:lnTo>
                <a:lnTo>
                  <a:pt x="12192000" y="4774564"/>
                </a:lnTo>
                <a:lnTo>
                  <a:pt x="0" y="4774564"/>
                </a:lnTo>
                <a:close/>
              </a:path>
            </a:pathLst>
          </a:custGeom>
        </p:spPr>
      </p:pic>
      <p:sp useBgFill="1">
        <p:nvSpPr>
          <p:cNvPr id="32" name="Rectangle 35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083434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50864" y="549275"/>
            <a:ext cx="6373812" cy="984885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400" noProof="0" dirty="0">
                <a:cs typeface="Calibri Light"/>
              </a:rPr>
              <a:t>Průmyslová revoluce v Čechách, na Moravě a ve Slezsku</a:t>
            </a:r>
            <a:endParaRPr lang="cs-CZ" sz="3400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140575" y="549275"/>
            <a:ext cx="4498976" cy="9848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cs-CZ" noProof="0" dirty="0">
                <a:solidFill>
                  <a:schemeClr val="tx1">
                    <a:alpha val="60000"/>
                  </a:schemeClr>
                </a:solidFill>
                <a:cs typeface="Calibri"/>
              </a:rPr>
              <a:t>Lucie Glogarová</a:t>
            </a:r>
            <a:endParaRPr lang="cs-CZ" noProof="0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33" name="Rectangle 37">
            <a:extLst>
              <a:ext uri="{FF2B5EF4-FFF2-40B4-BE49-F238E27FC236}">
                <a16:creationId xmlns:a16="http://schemas.microsoft.com/office/drawing/2014/main" id="{A8637F87-B6EB-40C5-B051-5F099460B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750C92-B4A0-4AAB-843E-FA84FA922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1997855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cs-CZ" sz="4800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Železniční doprava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D23EA9-FA52-427E-B432-59CE5F9DF2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2678400"/>
            <a:ext cx="4526234" cy="3414425"/>
          </a:xfrm>
        </p:spPr>
        <p:txBody>
          <a:bodyPr vert="horz" wrap="square" lIns="0" tIns="0" rIns="0" bIns="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cs-CZ" dirty="0"/>
              <a:t>Negrelliho viadukt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cs-CZ" dirty="0"/>
              <a:t>Historicky prvním pražským železničním mostem přes Vltavu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cs-CZ" dirty="0"/>
              <a:t>1120 m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cs-CZ" dirty="0"/>
              <a:t>Do roku 1910 nejdelší most v Evropě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cs-CZ" dirty="0"/>
              <a:t>Stavbu začal stavět v roce 1846 Jan </a:t>
            </a:r>
            <a:r>
              <a:rPr lang="cs-CZ" dirty="0" err="1"/>
              <a:t>Perner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F3A87B-2255-45E0-A551-C11FAF932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0898" y="5773729"/>
            <a:ext cx="7641102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ek 8" descr="Obsah obrázku budova, exteriér, fotka, staré&#10;&#10;Popis se vygeneroval automaticky.">
            <a:extLst>
              <a:ext uri="{FF2B5EF4-FFF2-40B4-BE49-F238E27FC236}">
                <a16:creationId xmlns:a16="http://schemas.microsoft.com/office/drawing/2014/main" id="{9B7DC980-B593-4D54-8428-24DEBB794DC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5958" r="15958"/>
          <a:stretch/>
        </p:blipFill>
        <p:spPr>
          <a:xfrm>
            <a:off x="5406230" y="1575167"/>
            <a:ext cx="6096000" cy="3733800"/>
          </a:xfrm>
        </p:spPr>
      </p:pic>
    </p:spTree>
    <p:extLst>
      <p:ext uri="{BB962C8B-B14F-4D97-AF65-F5344CB8AC3E}">
        <p14:creationId xmlns:p14="http://schemas.microsoft.com/office/powerpoint/2010/main" val="1661636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roup 191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197" name="Rectangle 196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9DCC744-385D-4F30-BAFE-AF1DCCF01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1997855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 sz="4800"/>
              <a:t>Jan Perner</a:t>
            </a:r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C25C2D0C-89F2-4874-A67D-504E65834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8755" y="850167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F312A76-8B02-4267-9305-66ED7468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2677306"/>
            <a:ext cx="3565525" cy="3415519"/>
          </a:xfrm>
        </p:spPr>
        <p:txBody>
          <a:bodyPr vert="horz" wrap="square" lIns="0" tIns="0" rIns="0" bIns="0" rtlCol="0" anchor="t">
            <a:normAutofit fontScale="92500" lnSpcReduction="10000"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 err="1"/>
              <a:t>Pochází</a:t>
            </a:r>
            <a:r>
              <a:rPr lang="en-US" dirty="0"/>
              <a:t> z </a:t>
            </a:r>
            <a:r>
              <a:rPr lang="en-US" dirty="0" err="1"/>
              <a:t>rodu</a:t>
            </a:r>
            <a:r>
              <a:rPr lang="en-US" dirty="0"/>
              <a:t> </a:t>
            </a:r>
            <a:r>
              <a:rPr lang="en-US" dirty="0" err="1"/>
              <a:t>polabských</a:t>
            </a:r>
            <a:r>
              <a:rPr lang="en-US" dirty="0"/>
              <a:t> </a:t>
            </a:r>
            <a:r>
              <a:rPr lang="en-US" dirty="0" err="1"/>
              <a:t>mlynářů</a:t>
            </a:r>
            <a:endParaRPr lang="en-US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 err="1"/>
              <a:t>Vystudoval</a:t>
            </a:r>
            <a:r>
              <a:rPr lang="en-US" dirty="0"/>
              <a:t> </a:t>
            </a:r>
            <a:r>
              <a:rPr lang="en-US" dirty="0" err="1"/>
              <a:t>polytechniku</a:t>
            </a:r>
            <a:endParaRPr lang="cs-CZ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cs-CZ" dirty="0"/>
              <a:t>Pracoval pro Františka Antonína </a:t>
            </a:r>
            <a:r>
              <a:rPr lang="cs-CZ" dirty="0" err="1"/>
              <a:t>Gerstnera</a:t>
            </a:r>
            <a:endParaRPr lang="en-US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 err="1"/>
              <a:t>Projektoval</a:t>
            </a:r>
            <a:r>
              <a:rPr lang="en-US" dirty="0"/>
              <a:t> </a:t>
            </a:r>
            <a:r>
              <a:rPr lang="en-US" dirty="0" err="1"/>
              <a:t>významné</a:t>
            </a:r>
            <a:r>
              <a:rPr lang="en-US" dirty="0"/>
              <a:t> </a:t>
            </a:r>
            <a:r>
              <a:rPr lang="en-US" dirty="0" err="1"/>
              <a:t>železniční</a:t>
            </a:r>
            <a:r>
              <a:rPr lang="en-US" dirty="0"/>
              <a:t> </a:t>
            </a:r>
            <a:r>
              <a:rPr lang="en-US" dirty="0" err="1"/>
              <a:t>stavby</a:t>
            </a:r>
            <a:r>
              <a:rPr lang="cs-CZ" dirty="0"/>
              <a:t> - </a:t>
            </a:r>
            <a:r>
              <a:rPr lang="en-US" dirty="0" err="1"/>
              <a:t>Vídeň</a:t>
            </a:r>
            <a:r>
              <a:rPr lang="en-US" dirty="0"/>
              <a:t> – Praha, Olomouc – Praha – </a:t>
            </a:r>
            <a:r>
              <a:rPr lang="en-US" dirty="0" err="1"/>
              <a:t>Drážďany</a:t>
            </a:r>
            <a:endParaRPr lang="en-US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 err="1"/>
              <a:t>Negrelliho</a:t>
            </a:r>
            <a:r>
              <a:rPr lang="en-US" dirty="0"/>
              <a:t> </a:t>
            </a:r>
            <a:r>
              <a:rPr lang="en-US" dirty="0" err="1"/>
              <a:t>viadukt</a:t>
            </a:r>
            <a:r>
              <a:rPr lang="en-US" dirty="0"/>
              <a:t>,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 err="1"/>
              <a:t>Nešťastné</a:t>
            </a:r>
            <a:r>
              <a:rPr lang="en-US" dirty="0"/>
              <a:t> </a:t>
            </a:r>
            <a:r>
              <a:rPr lang="en-US" dirty="0" err="1"/>
              <a:t>úmrtí</a:t>
            </a:r>
            <a:r>
              <a:rPr lang="en-US" dirty="0"/>
              <a:t> 1</a:t>
            </a:r>
            <a:r>
              <a:rPr lang="cs-CZ" dirty="0"/>
              <a:t>8</a:t>
            </a:r>
            <a:r>
              <a:rPr lang="en-US" dirty="0"/>
              <a:t>45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054" name="Picture 6" descr="Zahájení pravidelné osobní dopravy na železniční trati Vídeň - Břeclav -  Brno">
            <a:extLst>
              <a:ext uri="{FF2B5EF4-FFF2-40B4-BE49-F238E27FC236}">
                <a16:creationId xmlns:a16="http://schemas.microsoft.com/office/drawing/2014/main" id="{A350691B-EE46-432F-993D-B73B4B830C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4" r="2508" b="3"/>
          <a:stretch/>
        </p:blipFill>
        <p:spPr bwMode="auto">
          <a:xfrm>
            <a:off x="5587746" y="1596771"/>
            <a:ext cx="3448558" cy="3448558"/>
          </a:xfrm>
          <a:custGeom>
            <a:avLst/>
            <a:gdLst/>
            <a:ahLst/>
            <a:cxnLst/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Pardubice : Sdružení přátel Pardubického kraje">
            <a:extLst>
              <a:ext uri="{FF2B5EF4-FFF2-40B4-BE49-F238E27FC236}">
                <a16:creationId xmlns:a16="http://schemas.microsoft.com/office/drawing/2014/main" id="{E3D32F1A-53C2-471B-BB8C-E50CB9886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8" r="10681" b="-2"/>
          <a:stretch/>
        </p:blipFill>
        <p:spPr bwMode="auto">
          <a:xfrm>
            <a:off x="8918575" y="596392"/>
            <a:ext cx="2263776" cy="2263776"/>
          </a:xfrm>
          <a:custGeom>
            <a:avLst/>
            <a:gdLst/>
            <a:ahLst/>
            <a:cxnLst/>
            <a:rect l="l" t="t" r="r" b="b"/>
            <a:pathLst>
              <a:path w="2263776" h="2263776">
                <a:moveTo>
                  <a:pt x="1131888" y="0"/>
                </a:moveTo>
                <a:cubicBezTo>
                  <a:pt x="1757012" y="0"/>
                  <a:pt x="2263776" y="506764"/>
                  <a:pt x="2263776" y="1131888"/>
                </a:cubicBezTo>
                <a:cubicBezTo>
                  <a:pt x="2263776" y="1757012"/>
                  <a:pt x="1757012" y="2263776"/>
                  <a:pt x="1131888" y="2263776"/>
                </a:cubicBezTo>
                <a:cubicBezTo>
                  <a:pt x="506764" y="2263776"/>
                  <a:pt x="0" y="1757012"/>
                  <a:pt x="0" y="1131888"/>
                </a:cubicBezTo>
                <a:cubicBezTo>
                  <a:pt x="0" y="506764"/>
                  <a:pt x="506764" y="0"/>
                  <a:pt x="113188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9" name="Group 198">
            <a:extLst>
              <a:ext uri="{FF2B5EF4-FFF2-40B4-BE49-F238E27FC236}">
                <a16:creationId xmlns:a16="http://schemas.microsoft.com/office/drawing/2014/main" id="{73FD8943-49CD-489F-AF30-D186003CB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02297" y="5691007"/>
            <a:ext cx="667802" cy="631474"/>
            <a:chOff x="3409557" y="4940429"/>
            <a:chExt cx="667802" cy="631474"/>
          </a:xfrm>
        </p:grpSpPr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7D1AA9E7-DA6E-4B0E-AFF8-ACA4D7D79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>
              <a:off x="3537358" y="4940429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FDA334A1-5994-4CBD-AF0E-366DEF3A6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>
              <a:off x="3544558" y="4858365"/>
              <a:ext cx="270000" cy="54000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2052" name="Picture 4" descr="Ing. Jan Perner">
            <a:extLst>
              <a:ext uri="{FF2B5EF4-FFF2-40B4-BE49-F238E27FC236}">
                <a16:creationId xmlns:a16="http://schemas.microsoft.com/office/drawing/2014/main" id="{2E87A7A9-FC97-4005-8C83-3C735DF514A7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1" r="19398" b="-2"/>
          <a:stretch/>
        </p:blipFill>
        <p:spPr bwMode="auto">
          <a:xfrm>
            <a:off x="9091612" y="3324733"/>
            <a:ext cx="2936876" cy="2936876"/>
          </a:xfrm>
          <a:custGeom>
            <a:avLst/>
            <a:gdLst/>
            <a:ahLst/>
            <a:cxnLst/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533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Oval 11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: Shape 13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15" name="Rectangle 15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BEC203-9E26-421B-8A89-BF002EED7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500562" cy="1562959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cs-CZ" sz="4800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Průmysl v Praze</a:t>
            </a:r>
          </a:p>
        </p:txBody>
      </p:sp>
      <p:pic>
        <p:nvPicPr>
          <p:cNvPr id="5" name="Obrázek 5" descr="Obsah obrázku exteriér, fotka, budova, vlak&#10;&#10;Popis se vygeneroval automaticky.">
            <a:extLst>
              <a:ext uri="{FF2B5EF4-FFF2-40B4-BE49-F238E27FC236}">
                <a16:creationId xmlns:a16="http://schemas.microsoft.com/office/drawing/2014/main" id="{4BE7EA9F-8752-4CF5-9C6C-A3C30C4AF66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37049" b="9536"/>
          <a:stretch/>
        </p:blipFill>
        <p:spPr>
          <a:xfrm>
            <a:off x="20" y="1"/>
            <a:ext cx="12191980" cy="3777175"/>
          </a:xfrm>
          <a:custGeom>
            <a:avLst/>
            <a:gdLst/>
            <a:ahLst/>
            <a:cxnLst/>
            <a:rect l="l" t="t" r="r" b="b"/>
            <a:pathLst>
              <a:path w="12192000" h="3777175">
                <a:moveTo>
                  <a:pt x="0" y="0"/>
                </a:moveTo>
                <a:lnTo>
                  <a:pt x="12192000" y="0"/>
                </a:lnTo>
                <a:lnTo>
                  <a:pt x="12192000" y="3777175"/>
                </a:lnTo>
                <a:lnTo>
                  <a:pt x="0" y="3777175"/>
                </a:lnTo>
                <a:close/>
              </a:path>
            </a:pathLst>
          </a:cu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C5D31EF7-7A67-43B2-8B5E-B4A6241B1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13" y="3602837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C5A58C-32F5-4744-8DC0-3E9F5605E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67325" y="4508500"/>
            <a:ext cx="6373813" cy="1562959"/>
          </a:xfrm>
        </p:spPr>
        <p:txBody>
          <a:bodyPr vert="horz" wrap="square" lIns="0" tIns="0" rIns="0" bIns="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cs-CZ" sz="3600" dirty="0" err="1"/>
              <a:t>Rustonka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14309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013BA35-7507-4D7A-9C35-F355EF302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500562" cy="1562959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Čeněk Daněk a Emil Kolben</a:t>
            </a:r>
          </a:p>
        </p:txBody>
      </p:sp>
      <p:pic>
        <p:nvPicPr>
          <p:cNvPr id="10242" name="Picture 2" descr="Emil Kolben – Wikipedie">
            <a:extLst>
              <a:ext uri="{FF2B5EF4-FFF2-40B4-BE49-F238E27FC236}">
                <a16:creationId xmlns:a16="http://schemas.microsoft.com/office/drawing/2014/main" id="{F950A3FC-FF4D-45DE-A2D8-03D67A3691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4" r="1" b="29705"/>
          <a:stretch/>
        </p:blipFill>
        <p:spPr bwMode="auto">
          <a:xfrm>
            <a:off x="7140574" y="0"/>
            <a:ext cx="5051425" cy="3777175"/>
          </a:xfrm>
          <a:custGeom>
            <a:avLst/>
            <a:gdLst/>
            <a:ahLst/>
            <a:cxnLst/>
            <a:rect l="l" t="t" r="r" b="b"/>
            <a:pathLst>
              <a:path w="5051425" h="3777175">
                <a:moveTo>
                  <a:pt x="0" y="0"/>
                </a:moveTo>
                <a:lnTo>
                  <a:pt x="5051425" y="0"/>
                </a:lnTo>
                <a:lnTo>
                  <a:pt x="5051425" y="3777175"/>
                </a:lnTo>
                <a:lnTo>
                  <a:pt x="0" y="377717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Čeněk Daněk – Wikipedie">
            <a:extLst>
              <a:ext uri="{FF2B5EF4-FFF2-40B4-BE49-F238E27FC236}">
                <a16:creationId xmlns:a16="http://schemas.microsoft.com/office/drawing/2014/main" id="{FEDFFD8C-836B-40C2-AFC3-0C30D496A8C5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3" b="44773"/>
          <a:stretch/>
        </p:blipFill>
        <p:spPr bwMode="auto">
          <a:xfrm>
            <a:off x="0" y="0"/>
            <a:ext cx="7140574" cy="3777175"/>
          </a:xfrm>
          <a:custGeom>
            <a:avLst/>
            <a:gdLst/>
            <a:ahLst/>
            <a:cxnLst/>
            <a:rect l="l" t="t" r="r" b="b"/>
            <a:pathLst>
              <a:path w="7140574" h="3777175">
                <a:moveTo>
                  <a:pt x="0" y="0"/>
                </a:moveTo>
                <a:lnTo>
                  <a:pt x="7140574" y="0"/>
                </a:lnTo>
                <a:lnTo>
                  <a:pt x="7140574" y="3777175"/>
                </a:lnTo>
                <a:lnTo>
                  <a:pt x="0" y="377717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5802F2E-53AC-4BFC-A1C5-6BEA7B44CB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67325" y="4508500"/>
            <a:ext cx="6373813" cy="1562959"/>
          </a:xfrm>
        </p:spPr>
        <p:txBody>
          <a:bodyPr vert="horz" wrap="square" lIns="0" tIns="0" rIns="0" bIns="0" rtlCol="0" anchor="t">
            <a:normAutofit/>
          </a:bodyPr>
          <a:lstStyle/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1854 </a:t>
            </a:r>
            <a:r>
              <a:rPr lang="en-US" dirty="0" err="1"/>
              <a:t>založil</a:t>
            </a:r>
            <a:r>
              <a:rPr lang="en-US" dirty="0"/>
              <a:t> v </a:t>
            </a:r>
            <a:r>
              <a:rPr lang="en-US" dirty="0" err="1"/>
              <a:t>Karlíně</a:t>
            </a:r>
            <a:r>
              <a:rPr lang="en-US" dirty="0"/>
              <a:t> </a:t>
            </a:r>
            <a:r>
              <a:rPr lang="en-US" dirty="0" err="1"/>
              <a:t>strojírenský</a:t>
            </a:r>
            <a:r>
              <a:rPr lang="en-US" dirty="0"/>
              <a:t> </a:t>
            </a:r>
            <a:r>
              <a:rPr lang="en-US" dirty="0" err="1"/>
              <a:t>závod</a:t>
            </a:r>
            <a:endParaRPr lang="en-US" dirty="0"/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1896 </a:t>
            </a:r>
            <a:r>
              <a:rPr lang="en-US" dirty="0" err="1"/>
              <a:t>spojení</a:t>
            </a:r>
            <a:r>
              <a:rPr lang="en-US" dirty="0"/>
              <a:t> s </a:t>
            </a:r>
            <a:r>
              <a:rPr lang="en-US" dirty="0" err="1"/>
              <a:t>Emilem</a:t>
            </a:r>
            <a:r>
              <a:rPr lang="en-US" dirty="0"/>
              <a:t> </a:t>
            </a:r>
            <a:r>
              <a:rPr lang="en-US" dirty="0" err="1"/>
              <a:t>Kolbenem</a:t>
            </a:r>
            <a:endParaRPr lang="en-US" dirty="0"/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Karlín</a:t>
            </a:r>
            <a:r>
              <a:rPr lang="en-US" dirty="0"/>
              <a:t>, </a:t>
            </a:r>
            <a:r>
              <a:rPr lang="en-US" dirty="0" err="1"/>
              <a:t>Libeň</a:t>
            </a:r>
            <a:r>
              <a:rPr lang="en-US" dirty="0"/>
              <a:t>, </a:t>
            </a:r>
            <a:r>
              <a:rPr lang="en-US" dirty="0" err="1"/>
              <a:t>Vysočany</a:t>
            </a:r>
            <a:r>
              <a:rPr lang="en-US" dirty="0"/>
              <a:t>, </a:t>
            </a:r>
            <a:r>
              <a:rPr lang="en-US" dirty="0" err="1"/>
              <a:t>Hloubětín</a:t>
            </a:r>
            <a:endParaRPr lang="en-US" dirty="0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C5D31EF7-7A67-43B2-8B5E-B4A6241B1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04513" y="6219550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316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83" name="Group 83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1284" name="Freeform: Shape 84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285" name="Oval 85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286" name="Oval 86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287" name="Freeform: Shape 87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11288" name="Rectangle 89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20EF007-1B4D-4734-93DF-5141BBE5D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1997855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Kolben &amp; Daněk</a:t>
            </a:r>
          </a:p>
        </p:txBody>
      </p:sp>
      <p:grpSp>
        <p:nvGrpSpPr>
          <p:cNvPr id="11289" name="Group 91">
            <a:extLst>
              <a:ext uri="{FF2B5EF4-FFF2-40B4-BE49-F238E27FC236}">
                <a16:creationId xmlns:a16="http://schemas.microsoft.com/office/drawing/2014/main" id="{2FBE69CB-0158-42D0-B5A2-5E48FE5BC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77957" y="5141872"/>
            <a:ext cx="667802" cy="631474"/>
            <a:chOff x="10478914" y="1506691"/>
            <a:chExt cx="667802" cy="631474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8740FB4E-B4D7-4A1F-9666-90119A349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5A86030F-DAEE-4CB5-B59E-4664C05BE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77FC97F-FC8B-446C-919A-A14AC32D2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2677306"/>
            <a:ext cx="3565525" cy="3415519"/>
          </a:xfrm>
        </p:spPr>
        <p:txBody>
          <a:bodyPr vert="horz" wrap="square" lIns="0" tIns="0" rIns="0" bIns="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/>
              <a:t>Petřínská rozhledna, Průmyslový palác na pražském výstavišti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/>
              <a:t>1907 výrobci automobilů Praga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5" name="Picture 6" descr="Tatra, Praga a spol. Jak zmizely značky tuzemských osobních aut? Přežila  jen jedna - Aktuálně.cz">
            <a:extLst>
              <a:ext uri="{FF2B5EF4-FFF2-40B4-BE49-F238E27FC236}">
                <a16:creationId xmlns:a16="http://schemas.microsoft.com/office/drawing/2014/main" id="{30AE4E16-C4F3-49E2-86A0-D2E15953B73F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" r="6992" b="5"/>
          <a:stretch/>
        </p:blipFill>
        <p:spPr bwMode="auto">
          <a:xfrm>
            <a:off x="4550898" y="549276"/>
            <a:ext cx="3547818" cy="2883450"/>
          </a:xfrm>
          <a:custGeom>
            <a:avLst/>
            <a:gdLst/>
            <a:ahLst/>
            <a:cxnLst/>
            <a:rect l="l" t="t" r="r" b="b"/>
            <a:pathLst>
              <a:path w="3547818" h="2883450">
                <a:moveTo>
                  <a:pt x="0" y="0"/>
                </a:moveTo>
                <a:lnTo>
                  <a:pt x="3547818" y="0"/>
                </a:lnTo>
                <a:lnTo>
                  <a:pt x="3547818" y="2883450"/>
                </a:lnTo>
                <a:lnTo>
                  <a:pt x="0" y="288345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Komentované prohlídky Výstaviště s průvodcem | Praha 7">
            <a:extLst>
              <a:ext uri="{FF2B5EF4-FFF2-40B4-BE49-F238E27FC236}">
                <a16:creationId xmlns:a16="http://schemas.microsoft.com/office/drawing/2014/main" id="{28E83145-1BC5-4C27-A7A7-AD7E74724B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7" r="11694"/>
          <a:stretch/>
        </p:blipFill>
        <p:spPr bwMode="auto">
          <a:xfrm>
            <a:off x="8098719" y="549275"/>
            <a:ext cx="3547818" cy="2883450"/>
          </a:xfrm>
          <a:custGeom>
            <a:avLst/>
            <a:gdLst/>
            <a:ahLst/>
            <a:cxnLst/>
            <a:rect l="l" t="t" r="r" b="b"/>
            <a:pathLst>
              <a:path w="3547818" h="2883450">
                <a:moveTo>
                  <a:pt x="0" y="0"/>
                </a:moveTo>
                <a:lnTo>
                  <a:pt x="3547818" y="0"/>
                </a:lnTo>
                <a:lnTo>
                  <a:pt x="3547818" y="2883450"/>
                </a:lnTo>
                <a:lnTo>
                  <a:pt x="0" y="288345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Společnost ČKD vyráběla svého času nejvíc tramvají na světě – Epochaplus.cz">
            <a:extLst>
              <a:ext uri="{FF2B5EF4-FFF2-40B4-BE49-F238E27FC236}">
                <a16:creationId xmlns:a16="http://schemas.microsoft.com/office/drawing/2014/main" id="{15168E62-86AD-4AC2-9F15-9636C48ECC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5" r="9787" b="-2"/>
          <a:stretch/>
        </p:blipFill>
        <p:spPr bwMode="auto">
          <a:xfrm>
            <a:off x="4550899" y="3432724"/>
            <a:ext cx="3547818" cy="2883450"/>
          </a:xfrm>
          <a:custGeom>
            <a:avLst/>
            <a:gdLst/>
            <a:ahLst/>
            <a:cxnLst/>
            <a:rect l="l" t="t" r="r" b="b"/>
            <a:pathLst>
              <a:path w="3547818" h="2883450">
                <a:moveTo>
                  <a:pt x="0" y="0"/>
                </a:moveTo>
                <a:lnTo>
                  <a:pt x="3547818" y="0"/>
                </a:lnTo>
                <a:lnTo>
                  <a:pt x="3547818" y="2883450"/>
                </a:lnTo>
                <a:lnTo>
                  <a:pt x="0" y="288345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Kolbenka">
            <a:extLst>
              <a:ext uri="{FF2B5EF4-FFF2-40B4-BE49-F238E27FC236}">
                <a16:creationId xmlns:a16="http://schemas.microsoft.com/office/drawing/2014/main" id="{08E52604-BAC2-4E50-AD7C-2083960F32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7" r="27426" b="2"/>
          <a:stretch/>
        </p:blipFill>
        <p:spPr bwMode="auto">
          <a:xfrm>
            <a:off x="8098719" y="3432723"/>
            <a:ext cx="3547818" cy="2883450"/>
          </a:xfrm>
          <a:custGeom>
            <a:avLst/>
            <a:gdLst/>
            <a:ahLst/>
            <a:cxnLst/>
            <a:rect l="l" t="t" r="r" b="b"/>
            <a:pathLst>
              <a:path w="3547818" h="2883450">
                <a:moveTo>
                  <a:pt x="0" y="0"/>
                </a:moveTo>
                <a:lnTo>
                  <a:pt x="3547818" y="0"/>
                </a:lnTo>
                <a:lnTo>
                  <a:pt x="3547818" y="2883450"/>
                </a:lnTo>
                <a:lnTo>
                  <a:pt x="0" y="288345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007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CA4686-EC11-469E-BFF7-E4E25C262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1997855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cs-CZ" sz="4800" noProof="0" dirty="0"/>
              <a:t>Emil Škoda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F2D4ED5-DC78-4C88-97AA-483206C53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70793" y="0"/>
            <a:ext cx="1468514" cy="1521012"/>
            <a:chOff x="5236793" y="2432482"/>
            <a:chExt cx="1468514" cy="1521012"/>
          </a:xfrm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DE0B65A-4839-40B2-BA92-1464FEADBA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463135" y="2432482"/>
              <a:ext cx="1242172" cy="729202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4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842A0A68-39DD-4DA7-BAD5-63B9C1398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236793" y="2566400"/>
              <a:ext cx="611884" cy="1076550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4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21A69E50-7E10-45C3-B4F2-19DBA7748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765469" y="2876944"/>
              <a:ext cx="630288" cy="1076550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40000"/>
                    <a:lumOff val="60000"/>
                    <a:alpha val="6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508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1" name="Oval 40">
            <a:extLst>
              <a:ext uri="{FF2B5EF4-FFF2-40B4-BE49-F238E27FC236}">
                <a16:creationId xmlns:a16="http://schemas.microsoft.com/office/drawing/2014/main" id="{D166A8AB-8924-421C-BCED-B54DBC405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7897" y="5497189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D8EF48-E779-43A4-86DD-6086E11FEC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2678400"/>
            <a:ext cx="3565525" cy="3414425"/>
          </a:xfrm>
        </p:spPr>
        <p:txBody>
          <a:bodyPr vert="horz" wrap="square" lIns="0" tIns="0" rIns="0" bIns="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cs-CZ" noProof="0" dirty="0">
                <a:solidFill>
                  <a:srgbClr val="FFFFFF"/>
                </a:solidFill>
              </a:rPr>
              <a:t>Škodovy závody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cs-CZ" noProof="0" dirty="0">
                <a:solidFill>
                  <a:srgbClr val="FFFFFF"/>
                </a:solidFill>
              </a:rPr>
              <a:t>Strojírenství</a:t>
            </a:r>
            <a:endParaRPr lang="cs-CZ" noProof="0" dirty="0">
              <a:solidFill>
                <a:srgbClr val="FFFFFF">
                  <a:alpha val="60000"/>
                </a:srgbClr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cs-CZ" noProof="0" dirty="0">
                <a:solidFill>
                  <a:srgbClr val="FFFFFF"/>
                </a:solidFill>
              </a:rPr>
              <a:t>Zbrojní průmysl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cs-CZ" noProof="0" dirty="0">
                <a:solidFill>
                  <a:srgbClr val="FFFFFF"/>
                </a:solidFill>
              </a:rPr>
              <a:t>Mezi válkami kupuje automobilku </a:t>
            </a:r>
            <a:r>
              <a:rPr lang="cs-CZ" noProof="0" dirty="0" err="1">
                <a:solidFill>
                  <a:srgbClr val="FFFFFF"/>
                </a:solidFill>
              </a:rPr>
              <a:t>Laurin</a:t>
            </a:r>
            <a:r>
              <a:rPr lang="cs-CZ" noProof="0" dirty="0">
                <a:solidFill>
                  <a:srgbClr val="FFFFFF"/>
                </a:solidFill>
              </a:rPr>
              <a:t> &amp; </a:t>
            </a:r>
            <a:r>
              <a:rPr lang="cs-CZ" dirty="0">
                <a:solidFill>
                  <a:srgbClr val="FFFFFF"/>
                </a:solidFill>
              </a:rPr>
              <a:t>Klement</a:t>
            </a:r>
            <a:endParaRPr lang="cs-CZ" noProof="0" dirty="0">
              <a:solidFill>
                <a:srgbClr val="FFFFFF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cs-CZ" noProof="0" dirty="0"/>
          </a:p>
        </p:txBody>
      </p:sp>
      <p:pic>
        <p:nvPicPr>
          <p:cNvPr id="6" name="Obrázek 20" descr="Obsah obrázku osoba, interiér, muž, budova&#10;&#10;Popis se vygeneroval automaticky.">
            <a:extLst>
              <a:ext uri="{FF2B5EF4-FFF2-40B4-BE49-F238E27FC236}">
                <a16:creationId xmlns:a16="http://schemas.microsoft.com/office/drawing/2014/main" id="{BC3801F3-8F3B-4F56-945B-1DCD24A65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900" y="1071496"/>
            <a:ext cx="7090237" cy="4715008"/>
          </a:xfrm>
          <a:custGeom>
            <a:avLst/>
            <a:gdLst/>
            <a:ahLst/>
            <a:cxnLst/>
            <a:rect l="l" t="t" r="r" b="b"/>
            <a:pathLst>
              <a:path w="7090237" h="5759451">
                <a:moveTo>
                  <a:pt x="0" y="0"/>
                </a:moveTo>
                <a:lnTo>
                  <a:pt x="7090237" y="0"/>
                </a:lnTo>
                <a:lnTo>
                  <a:pt x="7090237" y="5759451"/>
                </a:lnTo>
                <a:lnTo>
                  <a:pt x="0" y="57594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98547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Praotec škodovek zemřel před sedmdesáti lety - iDNES.cz">
            <a:extLst>
              <a:ext uri="{FF2B5EF4-FFF2-40B4-BE49-F238E27FC236}">
                <a16:creationId xmlns:a16="http://schemas.microsoft.com/office/drawing/2014/main" id="{A169189F-1DF8-45CF-8A02-F58EAC2C0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63" y="1038820"/>
            <a:ext cx="6373812" cy="4780359"/>
          </a:xfrm>
          <a:custGeom>
            <a:avLst/>
            <a:gdLst/>
            <a:ahLst/>
            <a:cxnLst/>
            <a:rect l="l" t="t" r="r" b="b"/>
            <a:pathLst>
              <a:path w="6924676" h="6858000">
                <a:moveTo>
                  <a:pt x="0" y="0"/>
                </a:moveTo>
                <a:lnTo>
                  <a:pt x="6924676" y="0"/>
                </a:lnTo>
                <a:lnTo>
                  <a:pt x="6924676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Jedinečný pohled do továrny Laurin &amp; Klement v Mladé Boleslavi v roce 1904  - Bejvávalo.cz">
            <a:extLst>
              <a:ext uri="{FF2B5EF4-FFF2-40B4-BE49-F238E27FC236}">
                <a16:creationId xmlns:a16="http://schemas.microsoft.com/office/drawing/2014/main" id="{94B49FD5-2539-4583-8E56-60AD0B139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66891" y="549275"/>
            <a:ext cx="4247931" cy="2771775"/>
          </a:xfrm>
          <a:custGeom>
            <a:avLst/>
            <a:gdLst/>
            <a:ahLst/>
            <a:cxnLst/>
            <a:rect l="l" t="t" r="r" b="b"/>
            <a:pathLst>
              <a:path w="5267325" h="3436448">
                <a:moveTo>
                  <a:pt x="0" y="0"/>
                </a:moveTo>
                <a:lnTo>
                  <a:pt x="5267325" y="0"/>
                </a:lnTo>
                <a:lnTo>
                  <a:pt x="5267325" y="3436448"/>
                </a:lnTo>
                <a:lnTo>
                  <a:pt x="0" y="343644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5" descr="Obsah obrázku budova, fotka, exteriér, staré&#10;&#10;Popis se vygeneroval automaticky.">
            <a:extLst>
              <a:ext uri="{FF2B5EF4-FFF2-40B4-BE49-F238E27FC236}">
                <a16:creationId xmlns:a16="http://schemas.microsoft.com/office/drawing/2014/main" id="{EF4597D2-CB56-4230-8E70-5F911A91C00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21123" r="21123"/>
          <a:stretch/>
        </p:blipFill>
        <p:spPr>
          <a:xfrm>
            <a:off x="7851615" y="3536950"/>
            <a:ext cx="3078483" cy="2771776"/>
          </a:xfrm>
          <a:custGeom>
            <a:avLst/>
            <a:gdLst/>
            <a:ahLst/>
            <a:cxnLst/>
            <a:rect l="l" t="t" r="r" b="b"/>
            <a:pathLst>
              <a:path w="5267325" h="3436448">
                <a:moveTo>
                  <a:pt x="0" y="0"/>
                </a:moveTo>
                <a:lnTo>
                  <a:pt x="5267325" y="0"/>
                </a:lnTo>
                <a:lnTo>
                  <a:pt x="5267325" y="3436448"/>
                </a:lnTo>
                <a:lnTo>
                  <a:pt x="0" y="3436448"/>
                </a:lnTo>
                <a:close/>
              </a:path>
            </a:pathLst>
          </a:cu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8AD5B2AC-643E-4290-8271-CECA4DC3B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Laurin</a:t>
            </a:r>
            <a:r>
              <a:rPr lang="cs-CZ" dirty="0"/>
              <a:t> a Klement</a:t>
            </a:r>
          </a:p>
        </p:txBody>
      </p:sp>
    </p:spTree>
    <p:extLst>
      <p:ext uri="{BB962C8B-B14F-4D97-AF65-F5344CB8AC3E}">
        <p14:creationId xmlns:p14="http://schemas.microsoft.com/office/powerpoint/2010/main" val="2765784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9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9" name="Group 15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7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C4D707-75AE-48C0-BD06-CEECD28F9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6371409" cy="984885"/>
          </a:xfrm>
        </p:spPr>
        <p:txBody>
          <a:bodyPr vert="horz" wrap="square" lIns="0" tIns="0" rIns="0" bIns="0" rtlCol="0" anchor="ctr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400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Textilní průmysl</a:t>
            </a:r>
            <a:br>
              <a:rPr lang="cs-CZ" sz="3400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cs-CZ" sz="3400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Liberecko</a:t>
            </a:r>
          </a:p>
          <a:p>
            <a:pPr>
              <a:lnSpc>
                <a:spcPct val="90000"/>
              </a:lnSpc>
            </a:pPr>
            <a:endParaRPr lang="cs-CZ" sz="3400" kern="1200" noProof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46E34-E7F4-41A1-8E89-E01BAF8EEF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12000" y="282575"/>
            <a:ext cx="4498976" cy="1089660"/>
          </a:xfrm>
        </p:spPr>
        <p:txBody>
          <a:bodyPr vert="horz" wrap="square" lIns="0" tIns="0" rIns="0" bIns="0" rtlCol="0" anchor="ctr">
            <a:norm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cs-CZ" sz="2800" kern="1200" noProof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Hutní</a:t>
            </a:r>
            <a:r>
              <a:rPr lang="cs-CZ" sz="2800" noProof="0" dirty="0">
                <a:solidFill>
                  <a:srgbClr val="FFFFFF"/>
                </a:solidFill>
              </a:rPr>
              <a:t> průmysl </a:t>
            </a:r>
            <a:endParaRPr lang="cs-CZ" noProof="0" dirty="0">
              <a:solidFill>
                <a:srgbClr val="FFFFFF">
                  <a:alpha val="60000"/>
                </a:srgbClr>
              </a:solidFill>
            </a:endParaRPr>
          </a:p>
          <a:p>
            <a:pPr marL="0" indent="0" algn="r">
              <a:lnSpc>
                <a:spcPct val="100000"/>
              </a:lnSpc>
              <a:buNone/>
            </a:pPr>
            <a:r>
              <a:rPr lang="cs-CZ" sz="2800" noProof="0" dirty="0">
                <a:solidFill>
                  <a:srgbClr val="FFFFFF"/>
                </a:solidFill>
              </a:rPr>
              <a:t>Ostravsko</a:t>
            </a:r>
            <a:r>
              <a:rPr lang="cs-CZ" noProof="0" dirty="0">
                <a:solidFill>
                  <a:srgbClr val="FFFFFF"/>
                </a:solidFill>
              </a:rPr>
              <a:t> </a:t>
            </a:r>
            <a:endParaRPr lang="cs-CZ" kern="1200" noProof="0" dirty="0">
              <a:latin typeface="+mn-lt"/>
            </a:endParaRPr>
          </a:p>
        </p:txBody>
      </p:sp>
      <p:pic>
        <p:nvPicPr>
          <p:cNvPr id="3" name="Obrázek 5" descr="Obsah obrázku staré, fotka, budova, exteriér&#10;&#10;Popis se vygeneroval automaticky.">
            <a:extLst>
              <a:ext uri="{FF2B5EF4-FFF2-40B4-BE49-F238E27FC236}">
                <a16:creationId xmlns:a16="http://schemas.microsoft.com/office/drawing/2014/main" id="{2C4DAF6B-0371-48F0-BBE6-90EF6A5C3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23" r="8197"/>
          <a:stretch/>
        </p:blipFill>
        <p:spPr>
          <a:xfrm>
            <a:off x="6048395" y="1759585"/>
            <a:ext cx="5869938" cy="4298230"/>
          </a:xfrm>
          <a:custGeom>
            <a:avLst/>
            <a:gdLst/>
            <a:ahLst/>
            <a:cxnLst/>
            <a:rect l="l" t="t" r="r" b="b"/>
            <a:pathLst>
              <a:path w="6922273" h="4774566">
                <a:moveTo>
                  <a:pt x="0" y="0"/>
                </a:moveTo>
                <a:lnTo>
                  <a:pt x="6922273" y="0"/>
                </a:lnTo>
                <a:lnTo>
                  <a:pt x="6922273" y="4774566"/>
                </a:lnTo>
                <a:lnTo>
                  <a:pt x="0" y="4774566"/>
                </a:lnTo>
                <a:close/>
              </a:path>
            </a:pathLst>
          </a:custGeom>
        </p:spPr>
      </p:pic>
      <p:pic>
        <p:nvPicPr>
          <p:cNvPr id="5" name="Obrázek 5" descr="Obsah obrázku fotka, budova, staré, dům&#10;&#10;Popis se vygeneroval automaticky.">
            <a:extLst>
              <a:ext uri="{FF2B5EF4-FFF2-40B4-BE49-F238E27FC236}">
                <a16:creationId xmlns:a16="http://schemas.microsoft.com/office/drawing/2014/main" id="{B5E06436-E2A2-4D74-80E8-E49A7E3928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11129" r="2194" b="10025"/>
          <a:stretch/>
        </p:blipFill>
        <p:spPr>
          <a:xfrm>
            <a:off x="588147" y="1759585"/>
            <a:ext cx="5272083" cy="4296016"/>
          </a:xfrm>
          <a:custGeom>
            <a:avLst/>
            <a:gdLst/>
            <a:ahLst/>
            <a:cxnLst/>
            <a:rect l="l" t="t" r="r" b="b"/>
            <a:pathLst>
              <a:path w="5264925" h="4774566">
                <a:moveTo>
                  <a:pt x="0" y="0"/>
                </a:moveTo>
                <a:lnTo>
                  <a:pt x="5264925" y="0"/>
                </a:lnTo>
                <a:lnTo>
                  <a:pt x="5264925" y="4774566"/>
                </a:lnTo>
                <a:lnTo>
                  <a:pt x="0" y="4774566"/>
                </a:lnTo>
                <a:close/>
              </a:path>
            </a:pathLst>
          </a:cu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17F40A88-27FA-47EF-8DE2-4C27138ED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65727" y="190343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337EA23-6703-4C96-9EEB-A408CBDD6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757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roup 191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197" name="Rectangle 196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1BEF3E8-34DC-49DD-A15C-0B8F5627E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500562" cy="1562959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Pracovní podmínky</a:t>
            </a:r>
          </a:p>
        </p:txBody>
      </p:sp>
      <p:pic>
        <p:nvPicPr>
          <p:cNvPr id="8194" name="Picture 2" descr="Jaká je historie bezpečnosti práce? - Visap.cz | Analyzujeme rizika a  zvyšujeme bezpečnost provozu">
            <a:extLst>
              <a:ext uri="{FF2B5EF4-FFF2-40B4-BE49-F238E27FC236}">
                <a16:creationId xmlns:a16="http://schemas.microsoft.com/office/drawing/2014/main" id="{BA097B85-C6AD-4409-B635-2AE1FDC46D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89" b="-2"/>
          <a:stretch/>
        </p:blipFill>
        <p:spPr bwMode="auto">
          <a:xfrm>
            <a:off x="3" y="1"/>
            <a:ext cx="5051425" cy="3777175"/>
          </a:xfrm>
          <a:custGeom>
            <a:avLst/>
            <a:gdLst/>
            <a:ahLst/>
            <a:cxnLst/>
            <a:rect l="l" t="t" r="r" b="b"/>
            <a:pathLst>
              <a:path w="5051425" h="3777175">
                <a:moveTo>
                  <a:pt x="0" y="0"/>
                </a:moveTo>
                <a:lnTo>
                  <a:pt x="5051425" y="0"/>
                </a:lnTo>
                <a:lnTo>
                  <a:pt x="5051425" y="3777175"/>
                </a:lnTo>
                <a:lnTo>
                  <a:pt x="0" y="377717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Lesson 10.1 - Lessons - Tes Teach">
            <a:extLst>
              <a:ext uri="{FF2B5EF4-FFF2-40B4-BE49-F238E27FC236}">
                <a16:creationId xmlns:a16="http://schemas.microsoft.com/office/drawing/2014/main" id="{B51BFFE2-7ECA-437E-9B33-660A66A084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6" r="-2" b="2198"/>
          <a:stretch/>
        </p:blipFill>
        <p:spPr bwMode="auto">
          <a:xfrm>
            <a:off x="5051424" y="1"/>
            <a:ext cx="7140574" cy="3777175"/>
          </a:xfrm>
          <a:custGeom>
            <a:avLst/>
            <a:gdLst/>
            <a:ahLst/>
            <a:cxnLst/>
            <a:rect l="l" t="t" r="r" b="b"/>
            <a:pathLst>
              <a:path w="7140574" h="3777175">
                <a:moveTo>
                  <a:pt x="0" y="0"/>
                </a:moveTo>
                <a:lnTo>
                  <a:pt x="7140574" y="0"/>
                </a:lnTo>
                <a:lnTo>
                  <a:pt x="7140574" y="3777175"/>
                </a:lnTo>
                <a:lnTo>
                  <a:pt x="0" y="377717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2373B27-77C3-49B3-9F5E-7EF67B69B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67325" y="3955984"/>
            <a:ext cx="6373813" cy="2623566"/>
          </a:xfrm>
        </p:spPr>
        <p:txBody>
          <a:bodyPr vert="horz" wrap="square" lIns="0" tIns="0" rIns="0" bIns="0" rtlCol="0" anchor="t">
            <a:normAutofit fontScale="92500" lnSpcReduction="10000"/>
          </a:bodyPr>
          <a:lstStyle/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 dirty="0" err="1"/>
              <a:t>Dělníci</a:t>
            </a:r>
            <a:r>
              <a:rPr lang="en-US" sz="1700" dirty="0"/>
              <a:t> </a:t>
            </a:r>
            <a:r>
              <a:rPr lang="en-US" sz="1700" dirty="0" err="1"/>
              <a:t>dostávali</a:t>
            </a:r>
            <a:r>
              <a:rPr lang="en-US" sz="1700" dirty="0"/>
              <a:t> za </a:t>
            </a:r>
            <a:r>
              <a:rPr lang="en-US" sz="1700" dirty="0" err="1"/>
              <a:t>práci</a:t>
            </a:r>
            <a:r>
              <a:rPr lang="en-US" sz="1700" dirty="0"/>
              <a:t> </a:t>
            </a:r>
            <a:r>
              <a:rPr lang="en-US" sz="1700" dirty="0" err="1"/>
              <a:t>mzdu</a:t>
            </a:r>
            <a:endParaRPr lang="en-US" sz="1700" dirty="0"/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 dirty="0" err="1"/>
              <a:t>Těžká</a:t>
            </a:r>
            <a:r>
              <a:rPr lang="en-US" sz="1700" dirty="0"/>
              <a:t> </a:t>
            </a:r>
            <a:r>
              <a:rPr lang="en-US" sz="1700" dirty="0" err="1"/>
              <a:t>práce</a:t>
            </a:r>
            <a:r>
              <a:rPr lang="en-US" sz="1700" dirty="0"/>
              <a:t> x </a:t>
            </a:r>
            <a:r>
              <a:rPr lang="en-US" sz="1700" dirty="0" err="1"/>
              <a:t>malá</a:t>
            </a:r>
            <a:r>
              <a:rPr lang="en-US" sz="1700" dirty="0"/>
              <a:t> </a:t>
            </a:r>
            <a:r>
              <a:rPr lang="en-US" sz="1700" dirty="0" err="1"/>
              <a:t>mzda</a:t>
            </a:r>
            <a:endParaRPr lang="en-US" sz="1700" dirty="0"/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16 </a:t>
            </a:r>
            <a:r>
              <a:rPr lang="en-US" sz="1700" dirty="0" err="1"/>
              <a:t>hodinová</a:t>
            </a:r>
            <a:r>
              <a:rPr lang="en-US" sz="1700" dirty="0"/>
              <a:t> </a:t>
            </a:r>
            <a:r>
              <a:rPr lang="en-US" sz="1700" dirty="0" err="1"/>
              <a:t>pracovní</a:t>
            </a:r>
            <a:r>
              <a:rPr lang="en-US" sz="1700" dirty="0"/>
              <a:t> </a:t>
            </a:r>
            <a:r>
              <a:rPr lang="en-US" sz="1700" dirty="0" err="1"/>
              <a:t>doba</a:t>
            </a:r>
            <a:endParaRPr lang="en-US" sz="1700" dirty="0"/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 dirty="0" err="1"/>
              <a:t>Musely</a:t>
            </a:r>
            <a:r>
              <a:rPr lang="en-US" sz="1700" dirty="0"/>
              <a:t> </a:t>
            </a:r>
            <a:r>
              <a:rPr lang="en-US" sz="1700" dirty="0" err="1"/>
              <a:t>pracovat</a:t>
            </a:r>
            <a:r>
              <a:rPr lang="en-US" sz="1700" dirty="0"/>
              <a:t> </a:t>
            </a:r>
            <a:r>
              <a:rPr lang="en-US" sz="1700" dirty="0" err="1"/>
              <a:t>ženy</a:t>
            </a:r>
            <a:r>
              <a:rPr lang="en-US" sz="1700" dirty="0"/>
              <a:t> </a:t>
            </a:r>
            <a:r>
              <a:rPr lang="en-US" sz="1700" dirty="0" err="1"/>
              <a:t>i</a:t>
            </a:r>
            <a:r>
              <a:rPr lang="en-US" sz="1700" dirty="0"/>
              <a:t> </a:t>
            </a:r>
            <a:r>
              <a:rPr lang="en-US" sz="1700" dirty="0" err="1"/>
              <a:t>děti</a:t>
            </a:r>
            <a:endParaRPr lang="en-US" sz="1700" dirty="0"/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 dirty="0" err="1"/>
              <a:t>Přebyteční</a:t>
            </a:r>
            <a:r>
              <a:rPr lang="en-US" sz="1700" dirty="0"/>
              <a:t> </a:t>
            </a:r>
            <a:r>
              <a:rPr lang="en-US" sz="1700" dirty="0" err="1"/>
              <a:t>dělníci</a:t>
            </a:r>
            <a:r>
              <a:rPr lang="en-US" sz="1700" dirty="0"/>
              <a:t> – </a:t>
            </a:r>
            <a:r>
              <a:rPr lang="en-US" sz="1700" dirty="0" err="1"/>
              <a:t>propouštěni</a:t>
            </a:r>
            <a:r>
              <a:rPr lang="en-US" sz="1700" dirty="0"/>
              <a:t> </a:t>
            </a:r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 dirty="0" err="1"/>
              <a:t>Stroje</a:t>
            </a:r>
            <a:r>
              <a:rPr lang="en-US" sz="1700" dirty="0"/>
              <a:t> </a:t>
            </a:r>
            <a:r>
              <a:rPr lang="en-US" sz="1700" dirty="0" err="1"/>
              <a:t>brali</a:t>
            </a:r>
            <a:r>
              <a:rPr lang="en-US" sz="1700" dirty="0"/>
              <a:t> </a:t>
            </a:r>
            <a:r>
              <a:rPr lang="en-US" sz="1700" dirty="0" err="1"/>
              <a:t>práci</a:t>
            </a:r>
            <a:r>
              <a:rPr lang="en-US" sz="1700" dirty="0"/>
              <a:t> - </a:t>
            </a:r>
            <a:r>
              <a:rPr lang="en-US" sz="1700" dirty="0" err="1"/>
              <a:t>stávky</a:t>
            </a:r>
            <a:endParaRPr lang="en-US" sz="1700" dirty="0"/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400" dirty="0"/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C5D31EF7-7A67-43B2-8B5E-B4A6241B1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04513" y="6219550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0797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34" name="Group 148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155" name="Rectangle 154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3" name="Nadpis 1">
            <a:extLst>
              <a:ext uri="{FF2B5EF4-FFF2-40B4-BE49-F238E27FC236}">
                <a16:creationId xmlns:a16="http://schemas.microsoft.com/office/drawing/2014/main" id="{FBFA5614-E742-46FA-BE66-1B65712B2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1997855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Děkuji za pozornost</a:t>
            </a:r>
          </a:p>
        </p:txBody>
      </p:sp>
      <p:sp>
        <p:nvSpPr>
          <p:cNvPr id="9224" name="Zástupný text 3">
            <a:extLst>
              <a:ext uri="{FF2B5EF4-FFF2-40B4-BE49-F238E27FC236}">
                <a16:creationId xmlns:a16="http://schemas.microsoft.com/office/drawing/2014/main" id="{BB329922-09CA-4246-AE09-28DDCAC7AD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3887" y="2678400"/>
            <a:ext cx="4139925" cy="3414425"/>
          </a:xfrm>
        </p:spPr>
        <p:txBody>
          <a:bodyPr vert="horz" wrap="square" lIns="0" tIns="0" rIns="0" bIns="0" rtlCol="0" anchor="t">
            <a:normAutofit/>
          </a:bodyPr>
          <a:lstStyle/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Více</a:t>
            </a:r>
            <a:r>
              <a:rPr lang="en-US" dirty="0"/>
              <a:t> </a:t>
            </a:r>
            <a:r>
              <a:rPr lang="en-US" dirty="0" err="1"/>
              <a:t>informací</a:t>
            </a:r>
            <a:r>
              <a:rPr lang="en-US" dirty="0"/>
              <a:t> </a:t>
            </a:r>
            <a:r>
              <a:rPr lang="en-US" dirty="0" err="1"/>
              <a:t>získáte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Udatné</a:t>
            </a:r>
            <a:r>
              <a:rPr lang="en-US" dirty="0"/>
              <a:t> </a:t>
            </a:r>
            <a:r>
              <a:rPr lang="en-US" dirty="0" err="1"/>
              <a:t>dějiny</a:t>
            </a:r>
            <a:r>
              <a:rPr lang="en-US" dirty="0"/>
              <a:t> –Pavel </a:t>
            </a:r>
            <a:r>
              <a:rPr lang="en-US" dirty="0" err="1"/>
              <a:t>Koutský</a:t>
            </a:r>
            <a:r>
              <a:rPr lang="en-US" dirty="0"/>
              <a:t>: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hlinkClick r:id="rId2"/>
              </a:rPr>
              <a:t>https://www.youtube.com/watch?v=3lQE8fwdnHo</a:t>
            </a:r>
            <a:endParaRPr lang="en-US" sz="1200" dirty="0"/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hlinkClick r:id="rId3"/>
              </a:rPr>
              <a:t>https://www.youtube.com/watch?v=XuLqa7TOYqs</a:t>
            </a:r>
            <a:endParaRPr lang="en-US" sz="1200" dirty="0"/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hlinkClick r:id="rId4"/>
              </a:rPr>
              <a:t>https://www.youtube.com/watch?v=ZZyXvJ1SkqY</a:t>
            </a:r>
            <a:endParaRPr lang="en-US" sz="1200" dirty="0"/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220" name="Picture 4" descr="Dětská práce v metropoli nad Temží: Temné stránky Londýna 19. století |  100+1 zahraniční zajímavost">
            <a:extLst>
              <a:ext uri="{FF2B5EF4-FFF2-40B4-BE49-F238E27FC236}">
                <a16:creationId xmlns:a16="http://schemas.microsoft.com/office/drawing/2014/main" id="{9F6D0313-B736-47F4-8F18-244CCC466D27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4" r="12813" b="-1"/>
          <a:stretch/>
        </p:blipFill>
        <p:spPr bwMode="auto">
          <a:xfrm>
            <a:off x="4550899" y="10"/>
            <a:ext cx="7641102" cy="6857990"/>
          </a:xfrm>
          <a:custGeom>
            <a:avLst/>
            <a:gdLst/>
            <a:ahLst/>
            <a:cxnLst/>
            <a:rect l="l" t="t" r="r" b="b"/>
            <a:pathLst>
              <a:path w="7641102" h="6858000">
                <a:moveTo>
                  <a:pt x="0" y="0"/>
                </a:moveTo>
                <a:lnTo>
                  <a:pt x="7641102" y="0"/>
                </a:lnTo>
                <a:lnTo>
                  <a:pt x="764110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" name="Rectangle 156">
            <a:extLst>
              <a:ext uri="{FF2B5EF4-FFF2-40B4-BE49-F238E27FC236}">
                <a16:creationId xmlns:a16="http://schemas.microsoft.com/office/drawing/2014/main" id="{6FF3A87B-2255-45E0-A551-C11FAF932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0898" y="5773729"/>
            <a:ext cx="7641102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82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ABF5F6-06D4-4E09-9046-FBFE367D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500562" cy="1562959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700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Počátek 19. století v Českém království</a:t>
            </a:r>
          </a:p>
        </p:txBody>
      </p:sp>
      <p:pic>
        <p:nvPicPr>
          <p:cNvPr id="8" name="Obrázek 5" descr="Obsah obrázku židle, budova, stůl, fotka&#10;&#10;Popis se vygeneroval automaticky.">
            <a:extLst>
              <a:ext uri="{FF2B5EF4-FFF2-40B4-BE49-F238E27FC236}">
                <a16:creationId xmlns:a16="http://schemas.microsoft.com/office/drawing/2014/main" id="{F959A655-4D0B-4F74-A74D-C6E30AA9D1E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9530" b="31681"/>
          <a:stretch/>
        </p:blipFill>
        <p:spPr>
          <a:xfrm>
            <a:off x="20" y="1"/>
            <a:ext cx="12191980" cy="3777175"/>
          </a:xfrm>
          <a:custGeom>
            <a:avLst/>
            <a:gdLst/>
            <a:ahLst/>
            <a:cxnLst/>
            <a:rect l="l" t="t" r="r" b="b"/>
            <a:pathLst>
              <a:path w="12192000" h="3777175">
                <a:moveTo>
                  <a:pt x="0" y="0"/>
                </a:moveTo>
                <a:lnTo>
                  <a:pt x="12192000" y="0"/>
                </a:lnTo>
                <a:lnTo>
                  <a:pt x="12192000" y="3777175"/>
                </a:lnTo>
                <a:lnTo>
                  <a:pt x="0" y="3777175"/>
                </a:lnTo>
                <a:close/>
              </a:path>
            </a:pathLst>
          </a:custGeom>
        </p:spPr>
      </p:pic>
      <p:sp>
        <p:nvSpPr>
          <p:cNvPr id="86" name="Oval 85">
            <a:extLst>
              <a:ext uri="{FF2B5EF4-FFF2-40B4-BE49-F238E27FC236}">
                <a16:creationId xmlns:a16="http://schemas.microsoft.com/office/drawing/2014/main" id="{C5D31EF7-7A67-43B2-8B5E-B4A6241B1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13" y="3602837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8B7B2-D140-41B7-ADEB-247BB08D97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67325" y="4508500"/>
            <a:ext cx="6373813" cy="1562959"/>
          </a:xfrm>
        </p:spPr>
        <p:txBody>
          <a:bodyPr vert="horz" wrap="square" lIns="0" tIns="0" rIns="0" bIns="0" rtlCol="0" anchor="t">
            <a:normAutofit/>
          </a:bodyPr>
          <a:lstStyle/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400" noProof="0" dirty="0"/>
              <a:t>Po zrušení nevolnictví hledali lidé práci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400" noProof="0" dirty="0"/>
              <a:t>Odcházeli z venkova do měst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400" noProof="0" dirty="0"/>
              <a:t>Vznikaly velké dílny - MANUFAKTURY - příprava na strojovou výrobu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400" noProof="0" dirty="0"/>
              <a:t>Výroba - levnější, rychlejší</a:t>
            </a:r>
          </a:p>
        </p:txBody>
      </p:sp>
    </p:spTree>
    <p:extLst>
      <p:ext uri="{BB962C8B-B14F-4D97-AF65-F5344CB8AC3E}">
        <p14:creationId xmlns:p14="http://schemas.microsoft.com/office/powerpoint/2010/main" val="1534329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B6162E-B0CE-4496-9914-6D527DDFE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1997855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cs-CZ" sz="4800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První stroje</a:t>
            </a:r>
          </a:p>
          <a:p>
            <a:endParaRPr lang="cs-CZ" sz="4800" kern="1200" noProof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1D207-5B60-4813-8AD0-23DABFD348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2678400"/>
            <a:ext cx="3565525" cy="3414425"/>
          </a:xfrm>
        </p:spPr>
        <p:txBody>
          <a:bodyPr vert="horz" wrap="square" lIns="0" tIns="0" rIns="0" bIns="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cs-CZ" noProof="0" dirty="0"/>
          </a:p>
          <a:p>
            <a:r>
              <a:rPr lang="cs-CZ" noProof="0" dirty="0">
                <a:solidFill>
                  <a:srgbClr val="FFFFFF"/>
                </a:solidFill>
                <a:ea typeface="+mn-lt"/>
                <a:cs typeface="+mn-lt"/>
              </a:rPr>
              <a:t>Pohon - vodní kolo, koně </a:t>
            </a:r>
          </a:p>
          <a:p>
            <a:endParaRPr lang="cs-CZ" noProof="0" dirty="0"/>
          </a:p>
        </p:txBody>
      </p:sp>
      <p:pic>
        <p:nvPicPr>
          <p:cNvPr id="6" name="Obrázek 6" descr="Obsah obrázku budova, exteriér, kůň, nakreslené&#10;&#10;Popis se vygeneroval automaticky.">
            <a:extLst>
              <a:ext uri="{FF2B5EF4-FFF2-40B4-BE49-F238E27FC236}">
                <a16:creationId xmlns:a16="http://schemas.microsoft.com/office/drawing/2014/main" id="{39F1A7FA-0D4A-4080-AB8B-B4357E19E6F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3232" r="13231" b="-1"/>
          <a:stretch/>
        </p:blipFill>
        <p:spPr>
          <a:xfrm>
            <a:off x="4550899" y="10"/>
            <a:ext cx="7641102" cy="6857990"/>
          </a:xfrm>
          <a:custGeom>
            <a:avLst/>
            <a:gdLst/>
            <a:ahLst/>
            <a:cxnLst/>
            <a:rect l="l" t="t" r="r" b="b"/>
            <a:pathLst>
              <a:path w="7641102" h="6858000">
                <a:moveTo>
                  <a:pt x="0" y="0"/>
                </a:moveTo>
                <a:lnTo>
                  <a:pt x="7641102" y="0"/>
                </a:lnTo>
                <a:lnTo>
                  <a:pt x="76411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6FF3A87B-2255-45E0-A551-C11FAF932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0898" y="5773729"/>
            <a:ext cx="7641102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91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17" name="Rectangle 17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7F923D-2355-47C7-A6EA-DCCEF17AC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500562" cy="1562959"/>
          </a:xfr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cs-CZ" sz="2800" noProof="0" dirty="0"/>
              <a:t>Strojová výroba nahrazovala manufaktury</a:t>
            </a:r>
          </a:p>
        </p:txBody>
      </p:sp>
      <p:pic>
        <p:nvPicPr>
          <p:cNvPr id="5" name="Obrázek 5" descr="Obsah obrázku budova, fotka, staré, dřevěné&#10;&#10;Popis se vygeneroval automaticky.">
            <a:extLst>
              <a:ext uri="{FF2B5EF4-FFF2-40B4-BE49-F238E27FC236}">
                <a16:creationId xmlns:a16="http://schemas.microsoft.com/office/drawing/2014/main" id="{4BFEB3C4-2F53-45B6-8ECE-5E34DAC3420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8316" r="8316"/>
          <a:stretch/>
        </p:blipFill>
        <p:spPr>
          <a:xfrm>
            <a:off x="550862" y="574941"/>
            <a:ext cx="3565526" cy="3207638"/>
          </a:xfrm>
          <a:custGeom>
            <a:avLst/>
            <a:gdLst/>
            <a:ahLst/>
            <a:cxnLst/>
            <a:rect l="l" t="t" r="r" b="b"/>
            <a:pathLst>
              <a:path w="4064400" h="3782578">
                <a:moveTo>
                  <a:pt x="0" y="0"/>
                </a:moveTo>
                <a:lnTo>
                  <a:pt x="4064400" y="0"/>
                </a:lnTo>
                <a:lnTo>
                  <a:pt x="4064400" y="3782578"/>
                </a:lnTo>
                <a:lnTo>
                  <a:pt x="0" y="3782578"/>
                </a:lnTo>
                <a:close/>
              </a:path>
            </a:pathLst>
          </a:custGeom>
        </p:spPr>
      </p:pic>
      <p:pic>
        <p:nvPicPr>
          <p:cNvPr id="7" name="Obrázek 7" descr="Obsah obrázku budova, exteriér, fotka, staré&#10;&#10;Popis se vygeneroval automaticky.">
            <a:extLst>
              <a:ext uri="{FF2B5EF4-FFF2-40B4-BE49-F238E27FC236}">
                <a16:creationId xmlns:a16="http://schemas.microsoft.com/office/drawing/2014/main" id="{938CF453-2B6B-4E8D-8AEB-D17B6FA43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825" y="1135175"/>
            <a:ext cx="3565526" cy="2647403"/>
          </a:xfrm>
          <a:custGeom>
            <a:avLst/>
            <a:gdLst/>
            <a:ahLst/>
            <a:cxnLst/>
            <a:rect l="l" t="t" r="r" b="b"/>
            <a:pathLst>
              <a:path w="4064400" h="3782578">
                <a:moveTo>
                  <a:pt x="0" y="0"/>
                </a:moveTo>
                <a:lnTo>
                  <a:pt x="4064400" y="0"/>
                </a:lnTo>
                <a:lnTo>
                  <a:pt x="4064400" y="3782578"/>
                </a:lnTo>
                <a:lnTo>
                  <a:pt x="0" y="3782578"/>
                </a:lnTo>
                <a:close/>
              </a:path>
            </a:pathLst>
          </a:custGeom>
        </p:spPr>
      </p:pic>
      <p:pic>
        <p:nvPicPr>
          <p:cNvPr id="6" name="Obrázek 6" descr="Obsah obrázku fotka, staré, místnost, lidé&#10;&#10;Popis se vygeneroval automaticky.">
            <a:extLst>
              <a:ext uri="{FF2B5EF4-FFF2-40B4-BE49-F238E27FC236}">
                <a16:creationId xmlns:a16="http://schemas.microsoft.com/office/drawing/2014/main" id="{5B5F95FE-E5A7-4759-8F49-04E46B6DC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5613" y="577734"/>
            <a:ext cx="3994150" cy="3214370"/>
          </a:xfrm>
          <a:custGeom>
            <a:avLst/>
            <a:gdLst/>
            <a:ahLst/>
            <a:cxnLst/>
            <a:rect l="l" t="t" r="r" b="b"/>
            <a:pathLst>
              <a:path w="4064400" h="3782578">
                <a:moveTo>
                  <a:pt x="0" y="0"/>
                </a:moveTo>
                <a:lnTo>
                  <a:pt x="4064400" y="0"/>
                </a:lnTo>
                <a:lnTo>
                  <a:pt x="4064400" y="3782578"/>
                </a:lnTo>
                <a:lnTo>
                  <a:pt x="0" y="3782578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6E9718-6E92-46B5-8B52-F6C0871900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67325" y="4508500"/>
            <a:ext cx="6373813" cy="1562959"/>
          </a:xfrm>
        </p:spPr>
        <p:txBody>
          <a:bodyPr vert="horz" wrap="square" lIns="0" tIns="0" rIns="0" bIns="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cs-CZ" noProof="0" dirty="0">
                <a:solidFill>
                  <a:srgbClr val="FFFFFF"/>
                </a:solidFill>
              </a:rPr>
              <a:t>Rušení cechů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cs-CZ" noProof="0" dirty="0">
                <a:solidFill>
                  <a:srgbClr val="FFFFFF"/>
                </a:solidFill>
              </a:rPr>
              <a:t>Zakládání tovární výroby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cs-CZ" noProof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229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oup 89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96" name="Rectangle 95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FDCF53-7322-4BA0-996C-A23CC2CBC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1997855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endParaRPr lang="cs-CZ" sz="4800" kern="1200" noProof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r>
              <a:rPr lang="cs-CZ" sz="4800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První stroje</a:t>
            </a:r>
          </a:p>
          <a:p>
            <a:endParaRPr lang="cs-CZ" sz="4800" kern="1200" noProof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75D8A0-3A8F-4F7E-96F9-11C4BFC5A2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2678400"/>
            <a:ext cx="3565525" cy="3414425"/>
          </a:xfrm>
        </p:spPr>
        <p:txBody>
          <a:bodyPr vert="horz" wrap="square" lIns="0" tIns="0" rIns="0" bIns="0" rtlCol="0" anchor="t">
            <a:normAutofit/>
          </a:bodyPr>
          <a:lstStyle/>
          <a:p>
            <a:pPr marL="285750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noProof="0" dirty="0">
                <a:solidFill>
                  <a:srgbClr val="FFFFFF"/>
                </a:solidFill>
              </a:rPr>
              <a:t>Parní pohon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cs-CZ" noProof="0" dirty="0"/>
          </a:p>
        </p:txBody>
      </p:sp>
      <p:pic>
        <p:nvPicPr>
          <p:cNvPr id="6" name="Obrázek 9" descr="Obsah obrázku budova, vlak, lidé, vozík&#10;&#10;Popis se vygeneroval automaticky.">
            <a:extLst>
              <a:ext uri="{FF2B5EF4-FFF2-40B4-BE49-F238E27FC236}">
                <a16:creationId xmlns:a16="http://schemas.microsoft.com/office/drawing/2014/main" id="{7EACCAD5-9218-46AC-BB37-FDD5FB5907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42" r="15044" b="1"/>
          <a:stretch/>
        </p:blipFill>
        <p:spPr>
          <a:xfrm>
            <a:off x="4550899" y="10"/>
            <a:ext cx="7641102" cy="6857990"/>
          </a:xfrm>
          <a:custGeom>
            <a:avLst/>
            <a:gdLst/>
            <a:ahLst/>
            <a:cxnLst/>
            <a:rect l="l" t="t" r="r" b="b"/>
            <a:pathLst>
              <a:path w="7641102" h="6858000">
                <a:moveTo>
                  <a:pt x="0" y="0"/>
                </a:moveTo>
                <a:lnTo>
                  <a:pt x="7641102" y="0"/>
                </a:lnTo>
                <a:lnTo>
                  <a:pt x="76411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8" name="Rectangle 97">
            <a:extLst>
              <a:ext uri="{FF2B5EF4-FFF2-40B4-BE49-F238E27FC236}">
                <a16:creationId xmlns:a16="http://schemas.microsoft.com/office/drawing/2014/main" id="{6FF3A87B-2255-45E0-A551-C11FAF932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0898" y="5773729"/>
            <a:ext cx="7641102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851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CF4C9C5-CE79-41E7-BB2B-9FC212CD8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500562" cy="1562959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en-US" sz="4800" noProof="0"/>
              <a:t>James Watt</a:t>
            </a:r>
          </a:p>
          <a:p>
            <a:endParaRPr lang="en-US" sz="4800" noProof="0"/>
          </a:p>
        </p:txBody>
      </p:sp>
      <p:pic>
        <p:nvPicPr>
          <p:cNvPr id="20" name="Obrázek 20" descr="Obsah obrázku muž, osoba, vázanka, oblečení&#10;&#10;Popis se vygeneroval automaticky.">
            <a:extLst>
              <a:ext uri="{FF2B5EF4-FFF2-40B4-BE49-F238E27FC236}">
                <a16:creationId xmlns:a16="http://schemas.microsoft.com/office/drawing/2014/main" id="{A6CB06F7-DA89-47F6-95B4-AAB782E28E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33" r="1" b="9889"/>
          <a:stretch/>
        </p:blipFill>
        <p:spPr>
          <a:xfrm>
            <a:off x="173275" y="1975995"/>
            <a:ext cx="4025764" cy="1806583"/>
          </a:xfrm>
          <a:custGeom>
            <a:avLst/>
            <a:gdLst/>
            <a:ahLst/>
            <a:cxnLst/>
            <a:rect l="l" t="t" r="r" b="b"/>
            <a:pathLst>
              <a:path w="4064400" h="3782578">
                <a:moveTo>
                  <a:pt x="0" y="0"/>
                </a:moveTo>
                <a:lnTo>
                  <a:pt x="4064400" y="0"/>
                </a:lnTo>
                <a:lnTo>
                  <a:pt x="4064400" y="3782578"/>
                </a:lnTo>
                <a:lnTo>
                  <a:pt x="0" y="3782578"/>
                </a:lnTo>
                <a:close/>
              </a:path>
            </a:pathLst>
          </a:custGeom>
        </p:spPr>
      </p:pic>
      <p:pic>
        <p:nvPicPr>
          <p:cNvPr id="19" name="Obrázek 19">
            <a:extLst>
              <a:ext uri="{FF2B5EF4-FFF2-40B4-BE49-F238E27FC236}">
                <a16:creationId xmlns:a16="http://schemas.microsoft.com/office/drawing/2014/main" id="{D38DAAD2-7C04-4FF6-BC52-BE5C4E25D1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95" r="4656"/>
          <a:stretch/>
        </p:blipFill>
        <p:spPr>
          <a:xfrm>
            <a:off x="4295774" y="1975995"/>
            <a:ext cx="4025703" cy="1806583"/>
          </a:xfrm>
          <a:custGeom>
            <a:avLst/>
            <a:gdLst/>
            <a:ahLst/>
            <a:cxnLst/>
            <a:rect l="l" t="t" r="r" b="b"/>
            <a:pathLst>
              <a:path w="4064400" h="3782578">
                <a:moveTo>
                  <a:pt x="0" y="0"/>
                </a:moveTo>
                <a:lnTo>
                  <a:pt x="4064400" y="0"/>
                </a:lnTo>
                <a:lnTo>
                  <a:pt x="4064400" y="3782578"/>
                </a:lnTo>
                <a:lnTo>
                  <a:pt x="0" y="3782578"/>
                </a:lnTo>
                <a:close/>
              </a:path>
            </a:pathLst>
          </a:custGeom>
        </p:spPr>
      </p:pic>
      <p:pic>
        <p:nvPicPr>
          <p:cNvPr id="6146" name="Picture 2" descr="James Watt: člověk, který probudil průmyslovou revoluci. Parní stroj ale  není tak docela jeho vynález | ČtiDoma.cz">
            <a:extLst>
              <a:ext uri="{FF2B5EF4-FFF2-40B4-BE49-F238E27FC236}">
                <a16:creationId xmlns:a16="http://schemas.microsoft.com/office/drawing/2014/main" id="{FC7E9682-4759-42AF-AF5C-9166FAE0D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18212" y="1975995"/>
            <a:ext cx="2949525" cy="1806584"/>
          </a:xfrm>
          <a:custGeom>
            <a:avLst/>
            <a:gdLst/>
            <a:ahLst/>
            <a:cxnLst/>
            <a:rect l="l" t="t" r="r" b="b"/>
            <a:pathLst>
              <a:path w="4064400" h="3782578">
                <a:moveTo>
                  <a:pt x="0" y="0"/>
                </a:moveTo>
                <a:lnTo>
                  <a:pt x="4064400" y="0"/>
                </a:lnTo>
                <a:lnTo>
                  <a:pt x="4064400" y="3782578"/>
                </a:lnTo>
                <a:lnTo>
                  <a:pt x="0" y="378257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27473C-E45D-4805-9508-CFCAC2F838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68501" y="4129238"/>
            <a:ext cx="5272637" cy="2088682"/>
          </a:xfrm>
        </p:spPr>
        <p:txBody>
          <a:bodyPr vert="horz" wrap="square" lIns="0" tIns="0" rIns="0" bIns="0" rtlCol="0" anchor="t">
            <a:normAutofit/>
          </a:bodyPr>
          <a:lstStyle/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noProof="0" dirty="0" err="1"/>
              <a:t>Skotský</a:t>
            </a:r>
            <a:r>
              <a:rPr lang="en-US" noProof="0" dirty="0"/>
              <a:t> </a:t>
            </a:r>
            <a:r>
              <a:rPr lang="en-US" noProof="0" dirty="0" err="1"/>
              <a:t>fyzik</a:t>
            </a:r>
            <a:r>
              <a:rPr lang="en-US" noProof="0" dirty="0"/>
              <a:t>, </a:t>
            </a:r>
            <a:r>
              <a:rPr lang="en-US" noProof="0" dirty="0" err="1"/>
              <a:t>mechanik</a:t>
            </a:r>
            <a:r>
              <a:rPr lang="en-US" noProof="0" dirty="0"/>
              <a:t> a </a:t>
            </a:r>
            <a:r>
              <a:rPr lang="en-US" noProof="0" dirty="0" err="1"/>
              <a:t>vynálezce</a:t>
            </a:r>
            <a:endParaRPr lang="en-US" noProof="0" dirty="0"/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noProof="0" dirty="0" err="1"/>
              <a:t>Ustanovil</a:t>
            </a:r>
            <a:r>
              <a:rPr lang="en-US" noProof="0" dirty="0"/>
              <a:t> </a:t>
            </a:r>
            <a:r>
              <a:rPr lang="en-US" noProof="0" dirty="0" err="1"/>
              <a:t>fyzikální</a:t>
            </a:r>
            <a:r>
              <a:rPr lang="en-US" noProof="0" dirty="0"/>
              <a:t> </a:t>
            </a:r>
            <a:r>
              <a:rPr lang="en-US" noProof="0" dirty="0" err="1"/>
              <a:t>veličinu</a:t>
            </a:r>
            <a:r>
              <a:rPr lang="en-US" noProof="0" dirty="0"/>
              <a:t> </a:t>
            </a:r>
            <a:r>
              <a:rPr lang="en-US" noProof="0" dirty="0" err="1"/>
              <a:t>práce</a:t>
            </a:r>
            <a:endParaRPr lang="en-US" noProof="0" dirty="0"/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noProof="0" dirty="0" err="1"/>
              <a:t>Zavedl</a:t>
            </a:r>
            <a:r>
              <a:rPr lang="en-US" noProof="0" dirty="0"/>
              <a:t> </a:t>
            </a:r>
            <a:r>
              <a:rPr lang="en-US" noProof="0" dirty="0" err="1"/>
              <a:t>jednotku</a:t>
            </a:r>
            <a:r>
              <a:rPr lang="en-US" noProof="0" dirty="0"/>
              <a:t> </a:t>
            </a:r>
            <a:r>
              <a:rPr lang="en-US" noProof="0" dirty="0" err="1"/>
              <a:t>koňská</a:t>
            </a:r>
            <a:r>
              <a:rPr lang="en-US" noProof="0" dirty="0"/>
              <a:t> </a:t>
            </a:r>
            <a:r>
              <a:rPr lang="en-US" noProof="0" dirty="0" err="1"/>
              <a:t>síla</a:t>
            </a:r>
            <a:endParaRPr lang="en-US" noProof="0" dirty="0"/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noProof="0" dirty="0"/>
              <a:t>V </a:t>
            </a:r>
            <a:r>
              <a:rPr lang="en-US" noProof="0" dirty="0" err="1"/>
              <a:t>mezinárodní</a:t>
            </a:r>
            <a:r>
              <a:rPr lang="en-US" noProof="0" dirty="0"/>
              <a:t> </a:t>
            </a:r>
            <a:r>
              <a:rPr lang="en-US" noProof="0" dirty="0" err="1"/>
              <a:t>soustavě</a:t>
            </a:r>
            <a:r>
              <a:rPr lang="en-US" noProof="0" dirty="0"/>
              <a:t> </a:t>
            </a:r>
            <a:r>
              <a:rPr lang="en-US" noProof="0" dirty="0" err="1"/>
              <a:t>jednotek</a:t>
            </a:r>
            <a:r>
              <a:rPr lang="en-US" noProof="0" dirty="0"/>
              <a:t> je po </a:t>
            </a:r>
            <a:r>
              <a:rPr lang="en-US" noProof="0" dirty="0" err="1"/>
              <a:t>něm</a:t>
            </a:r>
            <a:r>
              <a:rPr lang="en-US" noProof="0" dirty="0"/>
              <a:t> </a:t>
            </a:r>
            <a:r>
              <a:rPr lang="en-US" noProof="0" dirty="0" err="1"/>
              <a:t>pojmenována</a:t>
            </a:r>
            <a:r>
              <a:rPr lang="en-US" noProof="0" dirty="0"/>
              <a:t> </a:t>
            </a:r>
            <a:r>
              <a:rPr lang="en-US" noProof="0" dirty="0" err="1"/>
              <a:t>jednotka</a:t>
            </a:r>
            <a:r>
              <a:rPr lang="en-US" noProof="0" dirty="0"/>
              <a:t> </a:t>
            </a:r>
            <a:r>
              <a:rPr lang="en-US" noProof="0" dirty="0" err="1"/>
              <a:t>výkonu</a:t>
            </a:r>
            <a:r>
              <a:rPr lang="en-US" noProof="0" dirty="0"/>
              <a:t> Watt</a:t>
            </a:r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200" noProof="0" dirty="0"/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200" noProof="0" dirty="0"/>
          </a:p>
        </p:txBody>
      </p:sp>
    </p:spTree>
    <p:extLst>
      <p:ext uri="{BB962C8B-B14F-4D97-AF65-F5344CB8AC3E}">
        <p14:creationId xmlns:p14="http://schemas.microsoft.com/office/powerpoint/2010/main" val="2837510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1377872-5108-43F7-AC05-CF00EB610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80363"/>
            <a:ext cx="5437188" cy="1333055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en-US" sz="4800"/>
              <a:t>Prokop Diviš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0342557-9691-41B1-9FFF-027845ED0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0971" y="1982786"/>
            <a:ext cx="734257" cy="760506"/>
            <a:chOff x="5243759" y="1363788"/>
            <a:chExt cx="734257" cy="760506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086D6FFF-B330-42B3-9F1F-607CECF8D9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8D054D43-E740-4CA9-8197-85FBE2ECC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CB5EB56C-B805-41B2-88BA-B198E68E6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7" name="Picture 2" descr="Prokop diviš - vše o tématu | Blesk.cz">
            <a:extLst>
              <a:ext uri="{FF2B5EF4-FFF2-40B4-BE49-F238E27FC236}">
                <a16:creationId xmlns:a16="http://schemas.microsoft.com/office/drawing/2014/main" id="{5158E8ED-BEF3-4263-B1C7-340576CDA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63" y="2791374"/>
            <a:ext cx="5773738" cy="3258037"/>
          </a:xfrm>
          <a:custGeom>
            <a:avLst/>
            <a:gdLst/>
            <a:ahLst/>
            <a:cxnLst/>
            <a:rect l="l" t="t" r="r" b="b"/>
            <a:pathLst>
              <a:path w="5773738" h="3779838">
                <a:moveTo>
                  <a:pt x="0" y="0"/>
                </a:moveTo>
                <a:lnTo>
                  <a:pt x="5773738" y="0"/>
                </a:lnTo>
                <a:lnTo>
                  <a:pt x="5773738" y="3779838"/>
                </a:lnTo>
                <a:lnTo>
                  <a:pt x="0" y="377983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012ECAD-D323-424C-AC2F-3B85E83731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40575" y="1520825"/>
            <a:ext cx="4500562" cy="4572000"/>
          </a:xfrm>
        </p:spPr>
        <p:txBody>
          <a:bodyPr vert="horz" wrap="square" lIns="0" tIns="0" rIns="0" bIns="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/>
              <a:t>1754 sestrojil uzemněný BLESKOSVOD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21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3EF909D-A268-4814-8210-BA384378A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500562" cy="1562959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Bratranci Veverkové</a:t>
            </a:r>
          </a:p>
        </p:txBody>
      </p:sp>
      <p:pic>
        <p:nvPicPr>
          <p:cNvPr id="5" name="Picture 10" descr="Bratranci Veverkové – Wikipedie">
            <a:extLst>
              <a:ext uri="{FF2B5EF4-FFF2-40B4-BE49-F238E27FC236}">
                <a16:creationId xmlns:a16="http://schemas.microsoft.com/office/drawing/2014/main" id="{8ACCF23B-2C7C-45A7-82DA-B5CFA77A7DC8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56" r="2" b="24859"/>
          <a:stretch/>
        </p:blipFill>
        <p:spPr bwMode="auto">
          <a:xfrm>
            <a:off x="3" y="1"/>
            <a:ext cx="5051425" cy="3777175"/>
          </a:xfrm>
          <a:custGeom>
            <a:avLst/>
            <a:gdLst/>
            <a:ahLst/>
            <a:cxnLst/>
            <a:rect l="l" t="t" r="r" b="b"/>
            <a:pathLst>
              <a:path w="5051425" h="3777175">
                <a:moveTo>
                  <a:pt x="0" y="0"/>
                </a:moveTo>
                <a:lnTo>
                  <a:pt x="5051425" y="0"/>
                </a:lnTo>
                <a:lnTo>
                  <a:pt x="5051425" y="3777175"/>
                </a:lnTo>
                <a:lnTo>
                  <a:pt x="0" y="377717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Bratranci Veverkové a jejich ruchadlo aneb Jak Češi ovlivnili evropské  zemědělství | iTradeNews.cz">
            <a:extLst>
              <a:ext uri="{FF2B5EF4-FFF2-40B4-BE49-F238E27FC236}">
                <a16:creationId xmlns:a16="http://schemas.microsoft.com/office/drawing/2014/main" id="{9CB60FF1-52EB-4B5D-90CE-E28351F87F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" r="-2" b="-2"/>
          <a:stretch/>
        </p:blipFill>
        <p:spPr bwMode="auto">
          <a:xfrm>
            <a:off x="5051424" y="1"/>
            <a:ext cx="7140574" cy="3777175"/>
          </a:xfrm>
          <a:custGeom>
            <a:avLst/>
            <a:gdLst/>
            <a:ahLst/>
            <a:cxnLst/>
            <a:rect l="l" t="t" r="r" b="b"/>
            <a:pathLst>
              <a:path w="7140574" h="3777175">
                <a:moveTo>
                  <a:pt x="0" y="0"/>
                </a:moveTo>
                <a:lnTo>
                  <a:pt x="7140574" y="0"/>
                </a:lnTo>
                <a:lnTo>
                  <a:pt x="7140574" y="3777175"/>
                </a:lnTo>
                <a:lnTo>
                  <a:pt x="0" y="377717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B348DC3-D322-4A88-B1E9-954D31A5E2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67325" y="4508500"/>
            <a:ext cx="6373813" cy="1562959"/>
          </a:xfrm>
        </p:spPr>
        <p:txBody>
          <a:bodyPr vert="horz" wrap="square" lIns="0" tIns="0" rIns="0" bIns="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Bratranci</a:t>
            </a:r>
            <a:r>
              <a:rPr lang="en-US" sz="2000" dirty="0"/>
              <a:t> </a:t>
            </a:r>
            <a:r>
              <a:rPr lang="en-US" sz="2000" dirty="0" err="1"/>
              <a:t>Veverkové</a:t>
            </a:r>
            <a:r>
              <a:rPr lang="en-US" sz="2000" dirty="0"/>
              <a:t> – </a:t>
            </a:r>
            <a:r>
              <a:rPr lang="cs-CZ" sz="2000" dirty="0"/>
              <a:t>1827 </a:t>
            </a:r>
            <a:r>
              <a:rPr lang="en-US" sz="2000" dirty="0" err="1"/>
              <a:t>zdokonalili</a:t>
            </a:r>
            <a:r>
              <a:rPr lang="en-US" sz="2000" dirty="0"/>
              <a:t> </a:t>
            </a:r>
            <a:r>
              <a:rPr lang="en-US" sz="2000" dirty="0" err="1"/>
              <a:t>pluh</a:t>
            </a:r>
            <a:r>
              <a:rPr lang="en-US" sz="2000" dirty="0"/>
              <a:t> k </a:t>
            </a:r>
            <a:r>
              <a:rPr lang="en-US" sz="2000" dirty="0" err="1"/>
              <a:t>orbě</a:t>
            </a:r>
            <a:r>
              <a:rPr lang="en-US" sz="2000" dirty="0"/>
              <a:t> – RUCHADLO</a:t>
            </a:r>
          </a:p>
          <a:p>
            <a:pPr marL="57150"/>
            <a:endParaRPr lang="en-US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5D31EF7-7A67-43B2-8B5E-B4A6241B1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04513" y="6219550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688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9" name="Group 103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3110" name="Freeform: Shape 104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11" name="Oval 105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12" name="Oval 106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13" name="Freeform: Shape 107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3114" name="Rectangle 109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1CBF739-2AB5-4488-A732-2162701FE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500562" cy="1562959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Vynálezci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František Josef Gerstner">
            <a:extLst>
              <a:ext uri="{FF2B5EF4-FFF2-40B4-BE49-F238E27FC236}">
                <a16:creationId xmlns:a16="http://schemas.microsoft.com/office/drawing/2014/main" id="{9C96D0F1-E44D-438C-8112-8A915E42D9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0" r="1" b="30671"/>
          <a:stretch/>
        </p:blipFill>
        <p:spPr bwMode="auto">
          <a:xfrm>
            <a:off x="363888" y="170770"/>
            <a:ext cx="5051425" cy="3777175"/>
          </a:xfrm>
          <a:custGeom>
            <a:avLst/>
            <a:gdLst/>
            <a:ahLst/>
            <a:cxnLst/>
            <a:rect l="l" t="t" r="r" b="b"/>
            <a:pathLst>
              <a:path w="5051425" h="3777175">
                <a:moveTo>
                  <a:pt x="0" y="0"/>
                </a:moveTo>
                <a:lnTo>
                  <a:pt x="5051425" y="0"/>
                </a:lnTo>
                <a:lnTo>
                  <a:pt x="5051425" y="3777175"/>
                </a:lnTo>
                <a:lnTo>
                  <a:pt x="0" y="377717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Josef Ressel a jeho vynálezy | Chrudimka.cz">
            <a:extLst>
              <a:ext uri="{FF2B5EF4-FFF2-40B4-BE49-F238E27FC236}">
                <a16:creationId xmlns:a16="http://schemas.microsoft.com/office/drawing/2014/main" id="{01A3132B-9040-4972-AB45-909E7B365C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" t="13173" r="6446" b="12059"/>
          <a:stretch/>
        </p:blipFill>
        <p:spPr bwMode="auto">
          <a:xfrm>
            <a:off x="5597258" y="173256"/>
            <a:ext cx="6412797" cy="3774689"/>
          </a:xfrm>
          <a:custGeom>
            <a:avLst/>
            <a:gdLst/>
            <a:ahLst/>
            <a:cxnLst/>
            <a:rect l="l" t="t" r="r" b="b"/>
            <a:pathLst>
              <a:path w="7140574" h="3777175">
                <a:moveTo>
                  <a:pt x="0" y="0"/>
                </a:moveTo>
                <a:lnTo>
                  <a:pt x="7140574" y="0"/>
                </a:lnTo>
                <a:lnTo>
                  <a:pt x="7140574" y="3777175"/>
                </a:lnTo>
                <a:lnTo>
                  <a:pt x="0" y="377717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15" name="Oval 111">
            <a:extLst>
              <a:ext uri="{FF2B5EF4-FFF2-40B4-BE49-F238E27FC236}">
                <a16:creationId xmlns:a16="http://schemas.microsoft.com/office/drawing/2014/main" id="{C5D31EF7-7A67-43B2-8B5E-B4A6241B1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04513" y="6219550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D250AABA-3F18-4533-9A1A-AA461EB2AFAC}"/>
              </a:ext>
            </a:extLst>
          </p:cNvPr>
          <p:cNvSpPr/>
          <p:nvPr/>
        </p:nvSpPr>
        <p:spPr>
          <a:xfrm>
            <a:off x="5597258" y="4273391"/>
            <a:ext cx="62308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ZAČÁTEK 19. STOLETÍ</a:t>
            </a:r>
            <a:endParaRPr lang="cs-CZ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Josef </a:t>
            </a:r>
            <a:r>
              <a:rPr lang="en-US" dirty="0" err="1"/>
              <a:t>Ressel</a:t>
            </a:r>
            <a:r>
              <a:rPr lang="en-US" dirty="0"/>
              <a:t> – </a:t>
            </a:r>
            <a:r>
              <a:rPr lang="cs-CZ" dirty="0"/>
              <a:t>1829 </a:t>
            </a:r>
            <a:r>
              <a:rPr lang="en-US" dirty="0" err="1"/>
              <a:t>Vynálezce</a:t>
            </a:r>
            <a:r>
              <a:rPr lang="en-US" dirty="0"/>
              <a:t> LODNÍHO ŠROUBU</a:t>
            </a:r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František Josef Gerstner – </a:t>
            </a:r>
            <a:r>
              <a:rPr lang="en-US" dirty="0" err="1"/>
              <a:t>sestavil</a:t>
            </a:r>
            <a:r>
              <a:rPr lang="en-US" dirty="0"/>
              <a:t> </a:t>
            </a:r>
            <a:r>
              <a:rPr lang="en-US" dirty="0" err="1"/>
              <a:t>první</a:t>
            </a:r>
            <a:r>
              <a:rPr lang="en-US" dirty="0"/>
              <a:t> </a:t>
            </a:r>
            <a:r>
              <a:rPr lang="en-US" dirty="0" err="1"/>
              <a:t>parní</a:t>
            </a:r>
            <a:r>
              <a:rPr lang="en-US" dirty="0"/>
              <a:t> </a:t>
            </a:r>
            <a:r>
              <a:rPr lang="en-US" dirty="0" err="1"/>
              <a:t>stroj</a:t>
            </a:r>
            <a:r>
              <a:rPr lang="en-US" dirty="0"/>
              <a:t> v </a:t>
            </a:r>
            <a:r>
              <a:rPr lang="en-US" dirty="0" err="1"/>
              <a:t>Českém</a:t>
            </a:r>
            <a:r>
              <a:rPr lang="en-US" dirty="0"/>
              <a:t> </a:t>
            </a:r>
            <a:r>
              <a:rPr lang="en-US" dirty="0" err="1"/>
              <a:t>království</a:t>
            </a:r>
            <a:endParaRPr lang="en-US" dirty="0"/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Výstavba</a:t>
            </a:r>
            <a:r>
              <a:rPr lang="en-US" dirty="0"/>
              <a:t> </a:t>
            </a:r>
            <a:r>
              <a:rPr lang="en-US" dirty="0" err="1"/>
              <a:t>železnic</a:t>
            </a:r>
            <a:endParaRPr lang="cs-CZ" dirty="0"/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První</a:t>
            </a:r>
            <a:r>
              <a:rPr lang="en-US" dirty="0"/>
              <a:t> </a:t>
            </a:r>
            <a:r>
              <a:rPr lang="en-US" dirty="0" err="1"/>
              <a:t>železnice</a:t>
            </a:r>
            <a:r>
              <a:rPr lang="en-US" dirty="0"/>
              <a:t> u </a:t>
            </a:r>
            <a:r>
              <a:rPr lang="en-US" dirty="0" err="1"/>
              <a:t>nás</a:t>
            </a:r>
            <a:r>
              <a:rPr lang="en-US" dirty="0"/>
              <a:t> 1832 z </a:t>
            </a:r>
            <a:r>
              <a:rPr lang="en-US" dirty="0" err="1"/>
              <a:t>Českých</a:t>
            </a:r>
            <a:r>
              <a:rPr lang="en-US" dirty="0"/>
              <a:t> </a:t>
            </a:r>
            <a:r>
              <a:rPr lang="en-US" dirty="0" err="1"/>
              <a:t>Budějovic</a:t>
            </a:r>
            <a:r>
              <a:rPr lang="en-US" dirty="0"/>
              <a:t> do </a:t>
            </a:r>
            <a:r>
              <a:rPr lang="en-US" dirty="0" err="1"/>
              <a:t>Lince</a:t>
            </a:r>
            <a:r>
              <a:rPr lang="en-US" dirty="0"/>
              <a:t> – </a:t>
            </a:r>
            <a:r>
              <a:rPr lang="en-US" dirty="0" err="1"/>
              <a:t>vagóny</a:t>
            </a:r>
            <a:r>
              <a:rPr lang="en-US" dirty="0"/>
              <a:t> </a:t>
            </a:r>
            <a:r>
              <a:rPr lang="en-US" dirty="0" err="1"/>
              <a:t>táhli</a:t>
            </a:r>
            <a:r>
              <a:rPr lang="en-US" dirty="0"/>
              <a:t> </a:t>
            </a:r>
            <a:r>
              <a:rPr lang="en-US" dirty="0" err="1"/>
              <a:t>koně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90251"/>
      </p:ext>
    </p:extLst>
  </p:cSld>
  <p:clrMapOvr>
    <a:masterClrMapping/>
  </p:clrMapOvr>
</p:sld>
</file>

<file path=ppt/theme/theme1.xml><?xml version="1.0" encoding="utf-8"?>
<a:theme xmlns:a="http://schemas.openxmlformats.org/drawingml/2006/main" name="3DFloatVTI">
  <a:themeElements>
    <a:clrScheme name="AnalogousFromDarkSeedLeftStep">
      <a:dk1>
        <a:srgbClr val="000000"/>
      </a:dk1>
      <a:lt1>
        <a:srgbClr val="FFFFFF"/>
      </a:lt1>
      <a:dk2>
        <a:srgbClr val="1A1E2E"/>
      </a:dk2>
      <a:lt2>
        <a:srgbClr val="F0F3F2"/>
      </a:lt2>
      <a:accent1>
        <a:srgbClr val="C34D79"/>
      </a:accent1>
      <a:accent2>
        <a:srgbClr val="B13B99"/>
      </a:accent2>
      <a:accent3>
        <a:srgbClr val="AA4DC3"/>
      </a:accent3>
      <a:accent4>
        <a:srgbClr val="673BB1"/>
      </a:accent4>
      <a:accent5>
        <a:srgbClr val="4D52C3"/>
      </a:accent5>
      <a:accent6>
        <a:srgbClr val="3B71B1"/>
      </a:accent6>
      <a:hlink>
        <a:srgbClr val="685BC8"/>
      </a:hlink>
      <a:folHlink>
        <a:srgbClr val="7F7F7F"/>
      </a:folHlink>
    </a:clrScheme>
    <a:fontScheme name="Float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362</Words>
  <Application>Microsoft Office PowerPoint</Application>
  <PresentationFormat>Širokoúhlá obrazovka</PresentationFormat>
  <Paragraphs>74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2" baseType="lpstr">
      <vt:lpstr>Arial</vt:lpstr>
      <vt:lpstr>Avenir Next LT Pro</vt:lpstr>
      <vt:lpstr>3DFloatVTI</vt:lpstr>
      <vt:lpstr>Průmyslová revoluce v Čechách, na Moravě a ve Slezsku</vt:lpstr>
      <vt:lpstr>Počátek 19. století v Českém království</vt:lpstr>
      <vt:lpstr>První stroje </vt:lpstr>
      <vt:lpstr>Strojová výroba nahrazovala manufaktury</vt:lpstr>
      <vt:lpstr> První stroje </vt:lpstr>
      <vt:lpstr>James Watt </vt:lpstr>
      <vt:lpstr>Prokop Diviš</vt:lpstr>
      <vt:lpstr>Bratranci Veverkové</vt:lpstr>
      <vt:lpstr>Vynálezci</vt:lpstr>
      <vt:lpstr>Železniční doprava</vt:lpstr>
      <vt:lpstr>Jan Perner</vt:lpstr>
      <vt:lpstr>Průmysl v Praze</vt:lpstr>
      <vt:lpstr>Čeněk Daněk a Emil Kolben</vt:lpstr>
      <vt:lpstr>Kolben &amp; Daněk</vt:lpstr>
      <vt:lpstr>Emil Škoda</vt:lpstr>
      <vt:lpstr>Laurin a Klement</vt:lpstr>
      <vt:lpstr>Textilní průmysl Liberecko </vt:lpstr>
      <vt:lpstr>Pracovní podmínky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Průmyslová revoluce v Čechách, na Moravě a ve Slezsku</dc:title>
  <dc:creator>Jakub Glogar</dc:creator>
  <cp:lastModifiedBy>Jakub Glogar</cp:lastModifiedBy>
  <cp:revision>1</cp:revision>
  <dcterms:created xsi:type="dcterms:W3CDTF">2020-11-09T20:14:58Z</dcterms:created>
  <dcterms:modified xsi:type="dcterms:W3CDTF">2020-11-09T20:15:09Z</dcterms:modified>
</cp:coreProperties>
</file>