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71" r:id="rId6"/>
    <p:sldId id="262" r:id="rId7"/>
    <p:sldId id="263" r:id="rId8"/>
    <p:sldId id="264" r:id="rId9"/>
    <p:sldId id="267" r:id="rId10"/>
    <p:sldId id="272" r:id="rId11"/>
    <p:sldId id="265" r:id="rId12"/>
  </p:sldIdLst>
  <p:sldSz cx="9144000" cy="6858000" type="screen4x3"/>
  <p:notesSz cx="6858000" cy="9144000"/>
  <p:custShowLst>
    <p:custShow name="Vlastní prezentace 1" id="0">
      <p:sldLst>
        <p:sld r:id="rId2"/>
        <p:sld r:id="rId3"/>
        <p:sld r:id="rId4"/>
        <p:sld r:id="rId7"/>
        <p:sld r:id="rId8"/>
      </p:sldLst>
    </p:custShow>
    <p:custShow name="Vlastní prezentace 2" id="1">
      <p:sldLst>
        <p:sld r:id="rId2"/>
        <p:sld r:id="rId3"/>
        <p:sld r:id="rId4"/>
        <p:sld r:id="rId7"/>
        <p:sld r:id="rId8"/>
        <p:sld r:id="rId9"/>
        <p:sld r:id="rId10"/>
      </p:sldLst>
    </p:custShow>
  </p:custShow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109" d="100"/>
          <a:sy n="109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C3EE-F844-46DB-BAEB-F4AE6D12F8AC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3244C-1A2C-4141-ACD9-C0644DCF99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05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C0D231-86D6-4748-A59A-823E6ABD63E9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E71B87-BBB0-4464-AF91-5108077425A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" y="-19828"/>
            <a:ext cx="9018749" cy="687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5576" y="332656"/>
            <a:ext cx="7992888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8800" b="1" dirty="0" smtClean="0">
                <a:solidFill>
                  <a:schemeClr val="bg1"/>
                </a:solidFill>
              </a:rPr>
              <a:t>  Život na louce</a:t>
            </a:r>
            <a:endParaRPr lang="cs-CZ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2276872"/>
            <a:ext cx="9143999" cy="4581128"/>
          </a:xfrm>
        </p:spPr>
        <p:txBody>
          <a:bodyPr>
            <a:normAutofit fontScale="92500" lnSpcReduction="20000"/>
          </a:bodyPr>
          <a:lstStyle/>
          <a:p>
            <a:r>
              <a:rPr lang="cs-CZ" sz="3600" dirty="0" smtClean="0"/>
              <a:t>Na Zemi žije asi 180 000 druhů motýlů.</a:t>
            </a:r>
          </a:p>
          <a:p>
            <a:endParaRPr lang="cs-CZ" sz="3600" dirty="0" smtClean="0"/>
          </a:p>
          <a:p>
            <a:r>
              <a:rPr lang="cs-CZ" sz="3600" dirty="0"/>
              <a:t> </a:t>
            </a:r>
            <a:r>
              <a:rPr lang="cs-CZ" sz="3600" dirty="0" smtClean="0"/>
              <a:t> Motýli mají tři páry </a:t>
            </a:r>
            <a:r>
              <a:rPr lang="cs-CZ" sz="3600" dirty="0" smtClean="0"/>
              <a:t>končetin – celkem tedy 6. </a:t>
            </a:r>
            <a:endParaRPr lang="cs-CZ" sz="3600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 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Správné řešení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49179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3" y="94759"/>
            <a:ext cx="9144000" cy="689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nám louka poskytuje 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30613" y="222925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odpočinek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81166" y="293713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s</a:t>
            </a:r>
            <a:r>
              <a:rPr lang="cs-CZ" sz="4000" b="1" dirty="0" smtClean="0"/>
              <a:t>běr léčivých bylin</a:t>
            </a:r>
            <a:endParaRPr lang="cs-CZ" sz="4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66652" y="364502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s</a:t>
            </a:r>
            <a:r>
              <a:rPr lang="cs-CZ" sz="4000" b="1" dirty="0" smtClean="0"/>
              <a:t>běr některých plodů</a:t>
            </a:r>
            <a:endParaRPr lang="cs-CZ" sz="4000" b="1" dirty="0"/>
          </a:p>
        </p:txBody>
      </p:sp>
      <p:sp>
        <p:nvSpPr>
          <p:cNvPr id="2" name="Obdélník 1"/>
          <p:cNvSpPr/>
          <p:nvPr/>
        </p:nvSpPr>
        <p:spPr>
          <a:xfrm>
            <a:off x="1430612" y="4430874"/>
            <a:ext cx="4581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/>
              <a:t>pastvu pro dobytek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2213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2502429"/>
          </a:xfrm>
        </p:spPr>
        <p:txBody>
          <a:bodyPr>
            <a:normAutofit/>
          </a:bodyPr>
          <a:lstStyle/>
          <a:p>
            <a:r>
              <a:rPr lang="cs-CZ" sz="3600" dirty="0" smtClean="0"/>
              <a:t>Louka je přírodní společenství, kde žijí :</a:t>
            </a:r>
            <a:br>
              <a:rPr lang="cs-CZ" sz="3600" dirty="0" smtClean="0"/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39846" y="201445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s</a:t>
            </a:r>
            <a:r>
              <a:rPr lang="cs-CZ" sz="3600" b="1" dirty="0" smtClean="0"/>
              <a:t>tromy a keře</a:t>
            </a:r>
            <a:endParaRPr lang="cs-CZ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47864" y="258233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hmyz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46150" y="325217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d</a:t>
            </a:r>
            <a:r>
              <a:rPr lang="cs-CZ" sz="3600" b="1" dirty="0" smtClean="0"/>
              <a:t>robní živočichové</a:t>
            </a:r>
            <a:endParaRPr lang="cs-CZ" sz="3600" b="1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2843808" y="3228661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739846" y="2660789"/>
            <a:ext cx="3085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739846" y="2014458"/>
            <a:ext cx="3056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739846" y="1639469"/>
            <a:ext cx="3056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2695234" y="4428990"/>
            <a:ext cx="3130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306980" y="147743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rostliny</a:t>
            </a:r>
            <a:endParaRPr lang="cs-CZ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23761"/>
            <a:ext cx="2515721" cy="21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5" y="4428990"/>
            <a:ext cx="3059872" cy="23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62" y="4428990"/>
            <a:ext cx="2955252" cy="227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16" y="1992133"/>
            <a:ext cx="3276144" cy="226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19063" y="1206508"/>
            <a:ext cx="8064897" cy="345069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Mohli by žít živočichové na Zemi bez rostlin? </a:t>
            </a:r>
            <a:endParaRPr lang="cs-CZ" sz="3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252728"/>
          </a:xfrm>
        </p:spPr>
        <p:txBody>
          <a:bodyPr/>
          <a:lstStyle/>
          <a:p>
            <a:r>
              <a:rPr lang="cs-CZ" sz="4800" b="1" dirty="0" smtClean="0"/>
              <a:t>Rostliny na louce</a:t>
            </a:r>
            <a:endParaRPr lang="cs-CZ" sz="4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4652" y="220486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Ne. Rostliny dodávají živočichům kyslík k dýchání.</a:t>
            </a:r>
          </a:p>
          <a:p>
            <a:r>
              <a:rPr lang="cs-CZ" sz="3600" b="1" dirty="0" smtClean="0"/>
              <a:t>Rostliny nám poskytují potravu a suroviny.</a:t>
            </a:r>
            <a:endParaRPr lang="cs-CZ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3" y="4195486"/>
            <a:ext cx="3314718" cy="25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26" y="3959189"/>
            <a:ext cx="2464854" cy="278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2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Dokážeš pojmenovat tyto rostliny?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34" y="1364940"/>
            <a:ext cx="290360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40484"/>
            <a:ext cx="3502047" cy="26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04" y="1220003"/>
            <a:ext cx="3092127" cy="237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8" y="3948851"/>
            <a:ext cx="3230847" cy="248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7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Názvy rostlin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5" y="1893374"/>
            <a:ext cx="234161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07" y="4448246"/>
            <a:ext cx="2987604" cy="229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96" y="1796988"/>
            <a:ext cx="2592363" cy="199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60512"/>
            <a:ext cx="2695544" cy="207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1380" y="1808349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kopretina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40052" y="181091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v</a:t>
            </a:r>
            <a:r>
              <a:rPr lang="cs-CZ" sz="3600" dirty="0" smtClean="0"/>
              <a:t>lčí mák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4005064"/>
            <a:ext cx="286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mateřídouška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54414" y="3914181"/>
            <a:ext cx="208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smetanka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634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180528" y="1268760"/>
            <a:ext cx="7408333" cy="345069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Na louce můžeme vidět: </a:t>
            </a:r>
            <a:endParaRPr lang="cs-CZ" sz="3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Hmyz na louce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45675" y="5002479"/>
            <a:ext cx="191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brouky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07852" y="2761166"/>
            <a:ext cx="132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včely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78823" y="2069699"/>
            <a:ext cx="211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mravence</a:t>
            </a:r>
            <a:endParaRPr lang="cs-CZ" sz="3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198972" y="3960642"/>
            <a:ext cx="209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slunéčka</a:t>
            </a:r>
            <a:endParaRPr lang="cs-CZ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7" y="2199182"/>
            <a:ext cx="2739226" cy="210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126997"/>
            <a:ext cx="2019020" cy="262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6" y="4462219"/>
            <a:ext cx="2931948" cy="225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89" y="4031416"/>
            <a:ext cx="1991621" cy="258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2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00808"/>
            <a:ext cx="7408333" cy="1440160"/>
          </a:xfrm>
        </p:spPr>
        <p:txBody>
          <a:bodyPr>
            <a:noAutofit/>
          </a:bodyPr>
          <a:lstStyle/>
          <a:p>
            <a:r>
              <a:rPr lang="cs-CZ" sz="3600" dirty="0" smtClean="0"/>
              <a:t>Kvetoucí </a:t>
            </a:r>
            <a:r>
              <a:rPr lang="cs-CZ" sz="3600" dirty="0"/>
              <a:t>rostl</a:t>
            </a:r>
            <a:r>
              <a:rPr lang="cs-CZ" sz="3600" dirty="0" smtClean="0"/>
              <a:t>iny přitahují hmyz různými barvami a vůní. Hmyz na svém těle přenáší pyl </a:t>
            </a:r>
          </a:p>
          <a:p>
            <a:r>
              <a:rPr lang="cs-CZ" sz="3600" dirty="0" smtClean="0"/>
              <a:t>z květu na květ a tím </a:t>
            </a:r>
          </a:p>
          <a:p>
            <a:r>
              <a:rPr lang="cs-CZ" sz="3600" dirty="0"/>
              <a:t>n</a:t>
            </a:r>
            <a:r>
              <a:rPr lang="cs-CZ" sz="3600" dirty="0" smtClean="0"/>
              <a:t>apomáhá</a:t>
            </a:r>
          </a:p>
          <a:p>
            <a:r>
              <a:rPr lang="cs-CZ" sz="3600" dirty="0" smtClean="0"/>
              <a:t> k rozmnožování rostlin. </a:t>
            </a:r>
            <a:endParaRPr lang="cs-CZ" sz="3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 smtClean="0"/>
              <a:t>Opylování rostlin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9040"/>
            <a:ext cx="3419179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louce žijí motýli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2680111"/>
            <a:ext cx="186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cs-CZ" sz="3600" dirty="0" smtClean="0">
                <a:solidFill>
                  <a:schemeClr val="bg2">
                    <a:lumMod val="50000"/>
                  </a:schemeClr>
                </a:solidFill>
              </a:rPr>
              <a:t>ělásek</a:t>
            </a:r>
            <a:endParaRPr lang="cs-CZ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332644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cs-CZ" sz="3600" dirty="0" smtClean="0">
                <a:solidFill>
                  <a:schemeClr val="bg2">
                    <a:lumMod val="50000"/>
                  </a:schemeClr>
                </a:solidFill>
              </a:rPr>
              <a:t>abočka </a:t>
            </a:r>
            <a:r>
              <a:rPr lang="cs-CZ" sz="3600" dirty="0" smtClean="0">
                <a:solidFill>
                  <a:schemeClr val="bg2">
                    <a:lumMod val="50000"/>
                  </a:schemeClr>
                </a:solidFill>
              </a:rPr>
              <a:t>admirál</a:t>
            </a:r>
            <a:endParaRPr lang="cs-CZ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3703" y="402417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cs-CZ" sz="3600" dirty="0" smtClean="0">
                <a:solidFill>
                  <a:schemeClr val="bg2">
                    <a:lumMod val="50000"/>
                  </a:schemeClr>
                </a:solidFill>
              </a:rPr>
              <a:t>abočka </a:t>
            </a:r>
            <a:r>
              <a:rPr lang="cs-CZ" sz="3600" dirty="0" smtClean="0">
                <a:solidFill>
                  <a:schemeClr val="bg2">
                    <a:lumMod val="50000"/>
                  </a:schemeClr>
                </a:solidFill>
              </a:rPr>
              <a:t>paví oko</a:t>
            </a:r>
            <a:endParaRPr lang="cs-CZ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Eva\AppData\Local\Microsoft\Windows\Temporary Internet Files\Content.IE5\KQDSTB8P\MC9000840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57463">
            <a:off x="5586249" y="819533"/>
            <a:ext cx="3530243" cy="23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a\AppData\Local\Microsoft\Windows\Temporary Internet Files\Content.IE5\PJL2EW1Q\MP90044486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62329"/>
            <a:ext cx="2788459" cy="215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a\AppData\Local\Microsoft\Windows\Temporary Internet Files\Content.IE5\XO3CUWW8\MP9004448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5088">
            <a:off x="4968279" y="3609565"/>
            <a:ext cx="3436626" cy="265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2276872"/>
            <a:ext cx="9143999" cy="4581128"/>
          </a:xfrm>
        </p:spPr>
        <p:txBody>
          <a:bodyPr>
            <a:normAutofit fontScale="92500" lnSpcReduction="10000"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Kolik existuje druhů motýlů ?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</a:t>
            </a:r>
            <a:r>
              <a:rPr lang="cs-CZ" sz="3600" dirty="0" smtClean="0"/>
              <a:t>1 800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</a:t>
            </a:r>
            <a:r>
              <a:rPr lang="cs-CZ" sz="3600" dirty="0" smtClean="0"/>
              <a:t>18 000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  </a:t>
            </a:r>
            <a:r>
              <a:rPr lang="cs-CZ" sz="3900" dirty="0" smtClean="0"/>
              <a:t>180 000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Kolik končetin mají motýli ?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</a:t>
            </a:r>
            <a:r>
              <a:rPr lang="cs-CZ" sz="3600" dirty="0" smtClean="0"/>
              <a:t>4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      </a:t>
            </a:r>
            <a:r>
              <a:rPr lang="cs-CZ" sz="3600" dirty="0" smtClean="0"/>
              <a:t>6</a:t>
            </a:r>
            <a:r>
              <a:rPr lang="cs-CZ" dirty="0" smtClean="0"/>
              <a:t> 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</a:t>
            </a:r>
            <a:r>
              <a:rPr lang="cs-CZ" sz="3900" dirty="0" smtClean="0"/>
              <a:t>8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HÁDEJ</a:t>
            </a:r>
            <a:endParaRPr lang="cs-CZ" sz="6600" dirty="0"/>
          </a:p>
        </p:txBody>
      </p:sp>
      <p:pic>
        <p:nvPicPr>
          <p:cNvPr id="2051" name="Picture 3" descr="C:\Users\Eva\AppData\Local\Microsoft\Windows\Temporary Internet Files\Content.IE5\JVH9CP33\MC90043441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83" y="2852936"/>
            <a:ext cx="281631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612</TotalTime>
  <Words>178</Words>
  <Application>Microsoft Office PowerPoint</Application>
  <PresentationFormat>Předvádění na obrazovce (4:3)</PresentationFormat>
  <Paragraphs>57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  <vt:variant>
        <vt:lpstr>Vlastní prezentace</vt:lpstr>
      </vt:variant>
      <vt:variant>
        <vt:i4>2</vt:i4>
      </vt:variant>
    </vt:vector>
  </HeadingPairs>
  <TitlesOfParts>
    <vt:vector size="17" baseType="lpstr">
      <vt:lpstr>Calibri</vt:lpstr>
      <vt:lpstr>Candara</vt:lpstr>
      <vt:lpstr>Symbol</vt:lpstr>
      <vt:lpstr>Vlnění</vt:lpstr>
      <vt:lpstr>Prezentace aplikace PowerPoint</vt:lpstr>
      <vt:lpstr>Louka je přírodní společenství, kde žijí : </vt:lpstr>
      <vt:lpstr>Rostliny na louce</vt:lpstr>
      <vt:lpstr>Dokážeš pojmenovat tyto rostliny?</vt:lpstr>
      <vt:lpstr>Názvy rostlin</vt:lpstr>
      <vt:lpstr>Hmyz na louce</vt:lpstr>
      <vt:lpstr>Opylování rostlin</vt:lpstr>
      <vt:lpstr>Na louce žijí motýli</vt:lpstr>
      <vt:lpstr>HÁDEJ</vt:lpstr>
      <vt:lpstr>Správné řešení</vt:lpstr>
      <vt:lpstr>Co nám louka poskytuje ?</vt:lpstr>
      <vt:lpstr>Vlastní prezentace 1</vt:lpstr>
      <vt:lpstr>Vlastní prezentace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motýli</dc:title>
  <dc:creator>nikdo</dc:creator>
  <cp:lastModifiedBy>hospodář</cp:lastModifiedBy>
  <cp:revision>97</cp:revision>
  <dcterms:created xsi:type="dcterms:W3CDTF">2011-04-25T15:02:52Z</dcterms:created>
  <dcterms:modified xsi:type="dcterms:W3CDTF">2020-05-19T21:52:28Z</dcterms:modified>
</cp:coreProperties>
</file>